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vnd.ms-photo" Extension="wdp"/>
  <Default ContentType="image/gif" Extension="gif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0152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02045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96384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63046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468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3540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182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83979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9460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5828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921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8B202-3C25-4C1D-BD14-8177A528D2AA}" type="datetimeFigureOut">
              <a:rPr lang="es-CL" smtClean="0"/>
              <a:t>17-03-2020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33292-EC92-4CB1-B4D5-F1FC84B26D9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9630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WSrSX7RYN8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8GRfH4Er3p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04568"/>
            <a:ext cx="8064896" cy="5687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CuadroTexto"/>
          <p:cNvSpPr txBox="1"/>
          <p:nvPr/>
        </p:nvSpPr>
        <p:spPr>
          <a:xfrm>
            <a:off x="584690" y="373571"/>
            <a:ext cx="79746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4800" dirty="0" smtClean="0"/>
              <a:t>Actividades Nivel Medio Mayor</a:t>
            </a:r>
            <a:endParaRPr lang="es-CL" sz="4800" dirty="0"/>
          </a:p>
        </p:txBody>
      </p:sp>
    </p:spTree>
    <p:extLst>
      <p:ext uri="{BB962C8B-B14F-4D97-AF65-F5344CB8AC3E}">
        <p14:creationId xmlns:p14="http://schemas.microsoft.com/office/powerpoint/2010/main" val="125590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CL" sz="3200" dirty="0" smtClean="0"/>
              <a:t>Hoy trabajaremos MOTRICIDAD</a:t>
            </a:r>
            <a:endParaRPr lang="es-CL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s-CL" b="1" dirty="0" smtClean="0"/>
              <a:t>Objetivo de esta actividad: </a:t>
            </a:r>
            <a:r>
              <a:rPr lang="es-CL" dirty="0" smtClean="0"/>
              <a:t>Pasarlo bien, movernos, aprender a través del juego. Experimentar con nuestro cuerpo. </a:t>
            </a:r>
          </a:p>
          <a:p>
            <a:pPr algn="just"/>
            <a:r>
              <a:rPr lang="es-CL" dirty="0" smtClean="0"/>
              <a:t>Desarrolla nuestros músculos y a la vez pasamos un grato momento familiar, utilizaremos materiales muy sencillos…</a:t>
            </a:r>
          </a:p>
          <a:p>
            <a:pPr algn="just"/>
            <a:r>
              <a:rPr lang="es-CL" dirty="0" smtClean="0"/>
              <a:t>Ahora vamos a Jugar!!!</a:t>
            </a:r>
          </a:p>
          <a:p>
            <a:pPr marL="0" indent="0" algn="just">
              <a:buNone/>
            </a:pPr>
            <a:endParaRPr lang="es-CL" dirty="0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260126"/>
            <a:ext cx="2435559" cy="241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CL" sz="3200" dirty="0" smtClean="0"/>
              <a:t>Motricidad Fina</a:t>
            </a:r>
            <a:endParaRPr lang="es-CL" sz="3200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0" t="5234" r="7649" b="23986"/>
          <a:stretch/>
        </p:blipFill>
        <p:spPr>
          <a:xfrm>
            <a:off x="3851920" y="188640"/>
            <a:ext cx="2258291" cy="2881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CL" sz="1800" b="1" u="sng" dirty="0" smtClean="0"/>
              <a:t>Sugerencia de Materiales: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Bolitas de algodón de colores, fideos, bombillas cortadas, cordones, pedazos se manguera, pinzas de cocina o de ropa.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En estas 4 actividades podrán estimular la motricidad fina de sus hijos/as, a su vez desarrolla coordinación mano-ojo, concentración, entre otros.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Puede variar los materiales, crear collares y pulseras con diferentes tamaños de fideos.  </a:t>
            </a:r>
          </a:p>
          <a:p>
            <a:endParaRPr lang="es-CL" sz="1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07" y="332656"/>
            <a:ext cx="2682825" cy="2645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434" y="3140968"/>
            <a:ext cx="257175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429894"/>
            <a:ext cx="2571532" cy="2672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87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CL" sz="3200" dirty="0" smtClean="0"/>
              <a:t>Motricidad Fina</a:t>
            </a:r>
            <a:endParaRPr lang="es-CL" sz="3200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32656"/>
            <a:ext cx="2890664" cy="2898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Recuerde que puede incorporar a su hijo/a  en juegos de la vida cotidiana, como por ejemplo colorear las uñas (Esta actividad nos sirve tanto como para niñitas, como niñitos, ya que los juegos o actividades </a:t>
            </a:r>
            <a:r>
              <a:rPr lang="es-CL" sz="1800" b="1" dirty="0" smtClean="0"/>
              <a:t>NO TIENEN SEXO</a:t>
            </a:r>
            <a:r>
              <a:rPr lang="es-CL" sz="1800" dirty="0" smtClean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Recuerde siempre ofrecer materiales novedosos pero seguros, en caso de botones u otro material pequeño, este siempre debe ser supervisado por un adulto.</a:t>
            </a:r>
            <a:endParaRPr lang="es-CL" sz="1800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8"/>
          <a:stretch/>
        </p:blipFill>
        <p:spPr>
          <a:xfrm>
            <a:off x="4355976" y="3740727"/>
            <a:ext cx="3841609" cy="2600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3712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CL" sz="3200" dirty="0" smtClean="0"/>
              <a:t>Motricidad Gruesa:</a:t>
            </a:r>
            <a:endParaRPr lang="es-CL" sz="3200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60648"/>
            <a:ext cx="4474840" cy="3356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CL" sz="1800" b="1" u="sng" dirty="0" smtClean="0"/>
              <a:t>Sugerencias de Actividades: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b="1" dirty="0" smtClean="0"/>
              <a:t>Materiales: </a:t>
            </a:r>
            <a:r>
              <a:rPr lang="es-CL" sz="1800" dirty="0" smtClean="0"/>
              <a:t>Globos, papel de colores, cuerdas, silla, pelotas de diferentes tamaños.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1800" dirty="0" smtClean="0"/>
              <a:t>En estas actividades los niños y niñas moverán todo su cuerpo, desarrollando nociones espaciales y conciencia corporal, además de pasar un grato momento de juego en familia. </a:t>
            </a:r>
            <a:endParaRPr lang="es-CL" sz="1800" dirty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89040"/>
            <a:ext cx="3456384" cy="2694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78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CL" sz="3200" dirty="0" smtClean="0"/>
              <a:t>Material Audiovisual:</a:t>
            </a:r>
            <a:endParaRPr lang="es-CL" sz="3200" dirty="0"/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0808"/>
            <a:ext cx="4392488" cy="4680520"/>
          </a:xfrm>
        </p:spPr>
      </p:pic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4104456" cy="4946228"/>
          </a:xfrm>
        </p:spPr>
        <p:txBody>
          <a:bodyPr/>
          <a:lstStyle/>
          <a:p>
            <a:endParaRPr lang="es-CL" dirty="0"/>
          </a:p>
        </p:txBody>
      </p:sp>
      <p:sp>
        <p:nvSpPr>
          <p:cNvPr id="6" name="5 CuadroTexto"/>
          <p:cNvSpPr txBox="1"/>
          <p:nvPr/>
        </p:nvSpPr>
        <p:spPr>
          <a:xfrm>
            <a:off x="5220072" y="1556792"/>
            <a:ext cx="34563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>
                <a:hlinkClick r:id="rId3"/>
              </a:rPr>
              <a:t>https://www.youtube.com/watch?v=wWSrSX7RYN8</a:t>
            </a: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r>
              <a:rPr lang="es-CL" dirty="0" smtClean="0">
                <a:hlinkClick r:id="rId4"/>
              </a:rPr>
              <a:t>https://www.youtube.com/watch?v=8GRfH4Er3pw</a:t>
            </a:r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 smtClean="0"/>
          </a:p>
          <a:p>
            <a:endParaRPr lang="es-CL" dirty="0"/>
          </a:p>
          <a:p>
            <a:endParaRPr lang="es-CL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804" y="3649974"/>
            <a:ext cx="270892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6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110</TotalTime>
  <Words>255</Words>
  <Application>Microsoft Office PowerPoint</Application>
  <PresentationFormat>Presentación en pantalla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Hoy trabajaremos MOTRICIDAD</vt:lpstr>
      <vt:lpstr>Motricidad Fina</vt:lpstr>
      <vt:lpstr>Motricidad Fina</vt:lpstr>
      <vt:lpstr>Motricidad Gruesa:</vt:lpstr>
      <vt:lpstr>Material Audiovisual: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8</cp:revision>
  <dcterms:created xsi:type="dcterms:W3CDTF">2020-03-17T18:08:42Z</dcterms:created>
  <dcterms:modified xsi:type="dcterms:W3CDTF">2020-03-17T19:59:38Z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744515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