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notesMaster+xml" PartName="/ppt/notesMasters/notesMaster1.xml"/>
  <Override ContentType="application/vnd.openxmlformats-officedocument.presentationml.handoutMaster+xml" PartName="/ppt/handoutMasters/handout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theme+xml" PartName="/ppt/theme/theme2.xml"/>
  <Override ContentType="application/vnd.openxmlformats-officedocument.theme+xml" PartName="/ppt/theme/theme3.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57" r:id="rId2"/>
    <p:sldId id="265" r:id="rId3"/>
    <p:sldId id="266" r:id="rId4"/>
    <p:sldId id="263" r:id="rId5"/>
  </p:sldIdLst>
  <p:sldSz cx="12192000" cy="6858000"/>
  <p:notesSz cx="9313863" cy="6858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6395" autoAdjust="0"/>
  </p:normalViewPr>
  <p:slideViewPr>
    <p:cSldViewPr snapToGrid="0">
      <p:cViewPr varScale="1">
        <p:scale>
          <a:sx n="80" d="100"/>
          <a:sy n="80" d="100"/>
        </p:scale>
        <p:origin x="136" y="4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8" d="100"/>
          <a:sy n="88" d="100"/>
        </p:scale>
        <p:origin x="302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1"/>
            <a:ext cx="4036007" cy="344091"/>
          </a:xfrm>
          <a:prstGeom prst="rect">
            <a:avLst/>
          </a:prstGeom>
        </p:spPr>
        <p:txBody>
          <a:bodyPr vert="horz" lIns="91440" tIns="45720" rIns="91440" bIns="45720" rtlCol="0"/>
          <a:lstStyle>
            <a:lvl1pPr algn="l" rtl="0">
              <a:defRPr sz="1200"/>
            </a:lvl1pPr>
          </a:lstStyle>
          <a:p>
            <a:pPr rtl="0"/>
            <a:endParaRPr lang="es-ES" dirty="0"/>
          </a:p>
        </p:txBody>
      </p:sp>
      <p:sp>
        <p:nvSpPr>
          <p:cNvPr id="3" name="Marcador de posición de fecha 2"/>
          <p:cNvSpPr>
            <a:spLocks noGrp="1"/>
          </p:cNvSpPr>
          <p:nvPr>
            <p:ph type="dt" sz="quarter" idx="1"/>
          </p:nvPr>
        </p:nvSpPr>
        <p:spPr>
          <a:xfrm>
            <a:off x="5275701" y="1"/>
            <a:ext cx="4036007" cy="344091"/>
          </a:xfrm>
          <a:prstGeom prst="rect">
            <a:avLst/>
          </a:prstGeom>
        </p:spPr>
        <p:txBody>
          <a:bodyPr vert="horz" lIns="91440" tIns="45720" rIns="91440" bIns="45720" rtlCol="0"/>
          <a:lstStyle>
            <a:lvl1pPr algn="l" rtl="0">
              <a:defRPr sz="1200"/>
            </a:lvl1pPr>
          </a:lstStyle>
          <a:p>
            <a:pPr algn="r" rtl="0"/>
            <a:fld id="{558A6B77-4CD0-4837-888F-5450ED07382F}" type="datetime1">
              <a:rPr lang="es-ES" smtClean="0"/>
              <a:pPr algn="r" rtl="0"/>
              <a:t>27/03/2020</a:t>
            </a:fld>
            <a:endParaRPr lang="es-ES" dirty="0"/>
          </a:p>
        </p:txBody>
      </p:sp>
      <p:sp>
        <p:nvSpPr>
          <p:cNvPr id="4" name="Marcador de posición de pie de página 3"/>
          <p:cNvSpPr>
            <a:spLocks noGrp="1"/>
          </p:cNvSpPr>
          <p:nvPr>
            <p:ph type="ftr" sz="quarter" idx="2"/>
          </p:nvPr>
        </p:nvSpPr>
        <p:spPr>
          <a:xfrm>
            <a:off x="0" y="6513910"/>
            <a:ext cx="4036007" cy="344090"/>
          </a:xfrm>
          <a:prstGeom prst="rect">
            <a:avLst/>
          </a:prstGeom>
        </p:spPr>
        <p:txBody>
          <a:bodyPr vert="horz" lIns="91440" tIns="45720" rIns="91440" bIns="45720" rtlCol="0" anchor="b"/>
          <a:lstStyle>
            <a:lvl1pPr algn="l" rtl="0">
              <a:defRPr sz="1200"/>
            </a:lvl1pPr>
          </a:lstStyle>
          <a:p>
            <a:pPr rtl="0"/>
            <a:endParaRPr lang="es-ES" dirty="0"/>
          </a:p>
        </p:txBody>
      </p:sp>
      <p:sp>
        <p:nvSpPr>
          <p:cNvPr id="5" name="Marcador de posición de número de diapositiva 4"/>
          <p:cNvSpPr>
            <a:spLocks noGrp="1"/>
          </p:cNvSpPr>
          <p:nvPr>
            <p:ph type="sldNum" sz="quarter" idx="3"/>
          </p:nvPr>
        </p:nvSpPr>
        <p:spPr>
          <a:xfrm>
            <a:off x="5275701" y="6513910"/>
            <a:ext cx="4036007" cy="344090"/>
          </a:xfrm>
          <a:prstGeom prst="rect">
            <a:avLst/>
          </a:prstGeom>
        </p:spPr>
        <p:txBody>
          <a:bodyPr vert="horz" lIns="91440" tIns="45720" rIns="91440" bIns="45720" rtlCol="0" anchor="b"/>
          <a:lstStyle>
            <a:lvl1pPr algn="l" rtl="0">
              <a:defRPr sz="1200"/>
            </a:lvl1pPr>
          </a:lstStyle>
          <a:p>
            <a:pPr algn="r" rtl="0"/>
            <a:fld id="{57E03411-58E2-43FD-AE1D-AD77DFF8CB20}" type="slidenum">
              <a:rPr lang="es-ES" smtClean="0"/>
              <a:pPr algn="r" rtl="0"/>
              <a:t>‹Nº›</a:t>
            </a:fld>
            <a:endParaRPr lang="es-ES" dirty="0"/>
          </a:p>
        </p:txBody>
      </p:sp>
    </p:spTree>
    <p:extLst>
      <p:ext uri="{BB962C8B-B14F-4D97-AF65-F5344CB8AC3E}">
        <p14:creationId xmlns:p14="http://schemas.microsoft.com/office/powerpoint/2010/main" val="1881910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1"/>
            <a:ext cx="4036007" cy="344091"/>
          </a:xfrm>
          <a:prstGeom prst="rect">
            <a:avLst/>
          </a:prstGeom>
        </p:spPr>
        <p:txBody>
          <a:bodyPr vert="horz" lIns="91440" tIns="45720" rIns="91440" bIns="45720" rtlCol="0"/>
          <a:lstStyle>
            <a:lvl1pPr algn="l" rtl="0">
              <a:defRPr sz="1200"/>
            </a:lvl1pPr>
          </a:lstStyle>
          <a:p>
            <a:pPr rtl="0"/>
            <a:endParaRPr lang="es-ES" noProof="0" dirty="0"/>
          </a:p>
        </p:txBody>
      </p:sp>
      <p:sp>
        <p:nvSpPr>
          <p:cNvPr id="3" name="Marcador de posición de fecha 2"/>
          <p:cNvSpPr>
            <a:spLocks noGrp="1"/>
          </p:cNvSpPr>
          <p:nvPr>
            <p:ph type="dt" idx="1"/>
          </p:nvPr>
        </p:nvSpPr>
        <p:spPr>
          <a:xfrm>
            <a:off x="5275701" y="1"/>
            <a:ext cx="4036007" cy="344091"/>
          </a:xfrm>
          <a:prstGeom prst="rect">
            <a:avLst/>
          </a:prstGeom>
        </p:spPr>
        <p:txBody>
          <a:bodyPr vert="horz" lIns="91440" tIns="45720" rIns="91440" bIns="45720" rtlCol="0"/>
          <a:lstStyle>
            <a:lvl1pPr algn="r" rtl="0">
              <a:defRPr sz="1200"/>
            </a:lvl1pPr>
          </a:lstStyle>
          <a:p>
            <a:fld id="{EFBF568D-E0C5-4F7A-80C1-F7598EC89943}" type="datetime1">
              <a:rPr lang="es-ES" noProof="0" smtClean="0"/>
              <a:pPr/>
              <a:t>27/03/2020</a:t>
            </a:fld>
            <a:endParaRPr lang="es-ES" noProof="0" dirty="0"/>
          </a:p>
        </p:txBody>
      </p:sp>
      <p:sp>
        <p:nvSpPr>
          <p:cNvPr id="4" name="Marcador de posición de imagen de diapositiva 3"/>
          <p:cNvSpPr>
            <a:spLocks noGrp="1" noRot="1" noChangeAspect="1"/>
          </p:cNvSpPr>
          <p:nvPr>
            <p:ph type="sldImg" idx="2"/>
          </p:nvPr>
        </p:nvSpPr>
        <p:spPr>
          <a:xfrm>
            <a:off x="2598738" y="857250"/>
            <a:ext cx="4116387" cy="2314575"/>
          </a:xfrm>
          <a:prstGeom prst="rect">
            <a:avLst/>
          </a:prstGeom>
          <a:noFill/>
          <a:ln w="12700">
            <a:solidFill>
              <a:prstClr val="black"/>
            </a:solidFill>
          </a:ln>
        </p:spPr>
        <p:txBody>
          <a:bodyPr vert="horz" lIns="91440" tIns="45720" rIns="91440" bIns="45720" rtlCol="0" anchor="ctr"/>
          <a:lstStyle/>
          <a:p>
            <a:pPr rtl="0"/>
            <a:endParaRPr lang="es-ES" noProof="0" dirty="0"/>
          </a:p>
        </p:txBody>
      </p:sp>
      <p:sp>
        <p:nvSpPr>
          <p:cNvPr id="5" name="Marcador de posición de notas 4"/>
          <p:cNvSpPr>
            <a:spLocks noGrp="1"/>
          </p:cNvSpPr>
          <p:nvPr>
            <p:ph type="body" sz="quarter" idx="3"/>
          </p:nvPr>
        </p:nvSpPr>
        <p:spPr>
          <a:xfrm>
            <a:off x="931387" y="3300412"/>
            <a:ext cx="7451090" cy="2700338"/>
          </a:xfrm>
          <a:prstGeom prst="rect">
            <a:avLst/>
          </a:prstGeom>
        </p:spPr>
        <p:txBody>
          <a:bodyPr vert="horz" lIns="91440" tIns="45720" rIns="91440" bIns="45720" rtlCol="0"/>
          <a:lstStyle/>
          <a:p>
            <a:pPr lvl="0" rtl="0"/>
            <a:r>
              <a:rPr lang="es-ES" noProof="0" dirty="0"/>
              <a:t>Haga clic para modificar el estilo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osición de pie de página 5"/>
          <p:cNvSpPr>
            <a:spLocks noGrp="1"/>
          </p:cNvSpPr>
          <p:nvPr>
            <p:ph type="ftr" sz="quarter" idx="4"/>
          </p:nvPr>
        </p:nvSpPr>
        <p:spPr>
          <a:xfrm>
            <a:off x="0" y="6513910"/>
            <a:ext cx="4036007" cy="344090"/>
          </a:xfrm>
          <a:prstGeom prst="rect">
            <a:avLst/>
          </a:prstGeom>
        </p:spPr>
        <p:txBody>
          <a:bodyPr vert="horz" lIns="91440" tIns="45720" rIns="91440" bIns="45720" rtlCol="0" anchor="b"/>
          <a:lstStyle>
            <a:lvl1pPr algn="l" rtl="0">
              <a:defRPr sz="1200"/>
            </a:lvl1pPr>
          </a:lstStyle>
          <a:p>
            <a:pPr rtl="0"/>
            <a:endParaRPr lang="es-ES" noProof="0" dirty="0"/>
          </a:p>
        </p:txBody>
      </p:sp>
      <p:sp>
        <p:nvSpPr>
          <p:cNvPr id="7" name="Marcador de posición de número de diapositiva 6"/>
          <p:cNvSpPr>
            <a:spLocks noGrp="1"/>
          </p:cNvSpPr>
          <p:nvPr>
            <p:ph type="sldNum" sz="quarter" idx="5"/>
          </p:nvPr>
        </p:nvSpPr>
        <p:spPr>
          <a:xfrm>
            <a:off x="5275701" y="6513910"/>
            <a:ext cx="4036007" cy="344090"/>
          </a:xfrm>
          <a:prstGeom prst="rect">
            <a:avLst/>
          </a:prstGeom>
        </p:spPr>
        <p:txBody>
          <a:bodyPr vert="horz" lIns="91440" tIns="45720" rIns="91440" bIns="45720" rtlCol="0" anchor="b"/>
          <a:lstStyle>
            <a:lvl1pPr algn="r" rtl="0">
              <a:defRPr sz="1200"/>
            </a:lvl1pPr>
          </a:lstStyle>
          <a:p>
            <a:fld id="{C8DC57A8-AE18-4654-B6AF-04B3577165BE}" type="slidenum">
              <a:rPr lang="es-ES" noProof="0" smtClean="0"/>
              <a:pPr/>
              <a:t>‹Nº›</a:t>
            </a:fld>
            <a:endParaRPr lang="es-ES" noProof="0" dirty="0"/>
          </a:p>
        </p:txBody>
      </p:sp>
    </p:spTree>
    <p:extLst>
      <p:ext uri="{BB962C8B-B14F-4D97-AF65-F5344CB8AC3E}">
        <p14:creationId xmlns:p14="http://schemas.microsoft.com/office/powerpoint/2010/main" val="2581397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C8DC57A8-AE18-4654-B6AF-04B3577165BE}" type="slidenum">
              <a:rPr lang="es-ES" smtClean="0"/>
              <a:pPr/>
              <a:t>1</a:t>
            </a:fld>
            <a:endParaRPr lang="es-ES" dirty="0"/>
          </a:p>
        </p:txBody>
      </p:sp>
    </p:spTree>
    <p:extLst>
      <p:ext uri="{BB962C8B-B14F-4D97-AF65-F5344CB8AC3E}">
        <p14:creationId xmlns:p14="http://schemas.microsoft.com/office/powerpoint/2010/main" val="4059270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C8DC57A8-AE18-4654-B6AF-04B3577165BE}" type="slidenum">
              <a:rPr lang="es-ES" smtClean="0"/>
              <a:pPr/>
              <a:t>4</a:t>
            </a:fld>
            <a:endParaRPr lang="es-ES" dirty="0"/>
          </a:p>
        </p:txBody>
      </p:sp>
    </p:spTree>
    <p:extLst>
      <p:ext uri="{BB962C8B-B14F-4D97-AF65-F5344CB8AC3E}">
        <p14:creationId xmlns:p14="http://schemas.microsoft.com/office/powerpoint/2010/main" val="2259583395"/>
      </p:ext>
    </p:extLst>
  </p:cSld>
  <p:clrMapOvr>
    <a:masterClrMapping/>
  </p:clrMapOvr>
</p:notes>
</file>

<file path=ppt/slideLayouts/_rels/slideLayout1.xml.rels><?xml version="1.0" encoding="UTF-8" standalone="yes" ?><Relationships xmlns="http://schemas.openxmlformats.org/package/2006/relationships"><Relationship Id="rId2" Target="../media/image2.jpeg" Type="http://schemas.openxmlformats.org/officeDocument/2006/relationships/image"/><Relationship Id="rId1" Target="../slideMasters/slideMaster1.xml" Type="http://schemas.openxmlformats.org/officeDocument/2006/relationships/slideMaster"/></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arget="../media/image3.jpeg" Type="http://schemas.openxmlformats.org/officeDocument/2006/relationships/image"/><Relationship Id="rId1" Target="../slideMasters/slideMaster1.xml" Type="http://schemas.openxmlformats.org/officeDocument/2006/relationships/slideMaster"/></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265611" y="1752600"/>
            <a:ext cx="6858002" cy="1828800"/>
          </a:xfrm>
        </p:spPr>
        <p:txBody>
          <a:bodyPr rtlCol="0" anchor="b">
            <a:noAutofit/>
          </a:bodyPr>
          <a:lstStyle>
            <a:lvl1pPr algn="l" rtl="0">
              <a:defRPr sz="4800"/>
            </a:lvl1pPr>
          </a:lstStyle>
          <a:p>
            <a:pPr rtl="0"/>
            <a:r>
              <a:rPr lang="es-ES" noProof="0"/>
              <a:t>Haga clic para modificar el estilo de título del patrón</a:t>
            </a:r>
            <a:endParaRPr lang="es-ES" noProof="0" dirty="0"/>
          </a:p>
        </p:txBody>
      </p:sp>
      <p:sp>
        <p:nvSpPr>
          <p:cNvPr id="3" name="Subtítulo 2"/>
          <p:cNvSpPr>
            <a:spLocks noGrp="1"/>
          </p:cNvSpPr>
          <p:nvPr>
            <p:ph type="subTitle" idx="1"/>
          </p:nvPr>
        </p:nvSpPr>
        <p:spPr>
          <a:xfrm>
            <a:off x="4265610" y="3733800"/>
            <a:ext cx="6858002" cy="914400"/>
          </a:xfrm>
        </p:spPr>
        <p:txBody>
          <a:bodyPr rtlCol="0"/>
          <a:lstStyle>
            <a:lvl1pPr marL="0" indent="0" algn="l" rtl="0">
              <a:spcBef>
                <a:spcPts val="0"/>
              </a:spcBef>
              <a:buNone/>
              <a:defRPr sz="2400"/>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r>
              <a:rPr lang="es-ES" noProof="0"/>
              <a:t>Haga clic para editar el estilo de subtítulo del patrón</a:t>
            </a:r>
            <a:endParaRPr lang="es-ES" noProof="0" dirty="0"/>
          </a:p>
        </p:txBody>
      </p:sp>
    </p:spTree>
    <p:extLst>
      <p:ext uri="{BB962C8B-B14F-4D97-AF65-F5344CB8AC3E}">
        <p14:creationId xmlns:p14="http://schemas.microsoft.com/office/powerpoint/2010/main" val="2981203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res imágenes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9066214" y="421594"/>
            <a:ext cx="2286000" cy="1885508"/>
          </a:xfrm>
        </p:spPr>
        <p:txBody>
          <a:bodyPr rtlCol="0">
            <a:noAutofit/>
          </a:bodyPr>
          <a:lstStyle>
            <a:lvl1pPr algn="l" rtl="0">
              <a:defRPr sz="2200"/>
            </a:lvl1pPr>
          </a:lstStyle>
          <a:p>
            <a:pPr rtl="0"/>
            <a:r>
              <a:rPr lang="es-ES" noProof="0"/>
              <a:t>Haga clic para modificar el estilo de título del patrón</a:t>
            </a:r>
            <a:endParaRPr lang="es-ES" noProof="0" dirty="0"/>
          </a:p>
        </p:txBody>
      </p:sp>
      <p:grpSp>
        <p:nvGrpSpPr>
          <p:cNvPr id="84" name="Grupo 83"/>
          <p:cNvGrpSpPr>
            <a:grpSpLocks noChangeAspect="1"/>
          </p:cNvGrpSpPr>
          <p:nvPr/>
        </p:nvGrpSpPr>
        <p:grpSpPr>
          <a:xfrm rot="16200000" flipV="1">
            <a:off x="274315" y="1102304"/>
            <a:ext cx="5053664" cy="4411852"/>
            <a:chOff x="895350" y="3313113"/>
            <a:chExt cx="3613151" cy="2790825"/>
          </a:xfrm>
          <a:solidFill>
            <a:schemeClr val="tx1">
              <a:lumMod val="50000"/>
            </a:schemeClr>
          </a:solidFill>
        </p:grpSpPr>
        <p:sp>
          <p:nvSpPr>
            <p:cNvPr id="85"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6"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7"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8"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9"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0"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1"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2"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3"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4"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5"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6"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97" name="Marcador de posición de imagen 33" descr="Marcador de posición vacío para agregar una imagen. Haga clic en el marcador de posición y seleccione la imagen que desee agregar."/>
          <p:cNvSpPr>
            <a:spLocks noGrp="1"/>
          </p:cNvSpPr>
          <p:nvPr>
            <p:ph type="pic" sz="quarter" idx="17"/>
          </p:nvPr>
        </p:nvSpPr>
        <p:spPr>
          <a:xfrm>
            <a:off x="840795" y="1020193"/>
            <a:ext cx="3886200" cy="4572000"/>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grpSp>
        <p:nvGrpSpPr>
          <p:cNvPr id="98" name="Grupo 97"/>
          <p:cNvGrpSpPr/>
          <p:nvPr/>
        </p:nvGrpSpPr>
        <p:grpSpPr>
          <a:xfrm>
            <a:off x="5322489" y="319177"/>
            <a:ext cx="3389607" cy="2710838"/>
            <a:chOff x="895350" y="3313113"/>
            <a:chExt cx="3613151" cy="2790825"/>
          </a:xfrm>
          <a:solidFill>
            <a:schemeClr val="tx1">
              <a:lumMod val="50000"/>
            </a:schemeClr>
          </a:solidFill>
        </p:grpSpPr>
        <p:sp>
          <p:nvSpPr>
            <p:cNvPr id="99"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0"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1"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2"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3"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4"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5"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6"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7"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8"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9"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0"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111" name="Marcador de posición de imagen 33" descr="Marcador de posición vacío para agregar una imagen. Haga clic en el marcador de posición y seleccione la imagen que desee agregar."/>
          <p:cNvSpPr>
            <a:spLocks noGrp="1" noChangeAspect="1"/>
          </p:cNvSpPr>
          <p:nvPr>
            <p:ph type="pic" sz="quarter" idx="18"/>
          </p:nvPr>
        </p:nvSpPr>
        <p:spPr>
          <a:xfrm>
            <a:off x="5546780" y="529603"/>
            <a:ext cx="2993366" cy="230533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grpSp>
        <p:nvGrpSpPr>
          <p:cNvPr id="112" name="Grupo 111"/>
          <p:cNvGrpSpPr/>
          <p:nvPr/>
        </p:nvGrpSpPr>
        <p:grpSpPr>
          <a:xfrm>
            <a:off x="5322489" y="3245640"/>
            <a:ext cx="3389607" cy="2710838"/>
            <a:chOff x="895350" y="3313113"/>
            <a:chExt cx="3613151" cy="2790825"/>
          </a:xfrm>
          <a:solidFill>
            <a:schemeClr val="tx1">
              <a:lumMod val="50000"/>
            </a:schemeClr>
          </a:solidFill>
        </p:grpSpPr>
        <p:sp>
          <p:nvSpPr>
            <p:cNvPr id="113"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4"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5"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6"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7"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8"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9"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0"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1"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2"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3"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4"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125" name="Marcador de posición de imagen 33" descr="Marcador de posición vacío para agregar una imagen. Haga clic en el marcador de posición y seleccione la imagen que desee agregar."/>
          <p:cNvSpPr>
            <a:spLocks noGrp="1" noChangeAspect="1"/>
          </p:cNvSpPr>
          <p:nvPr>
            <p:ph type="pic" sz="quarter" idx="19"/>
          </p:nvPr>
        </p:nvSpPr>
        <p:spPr>
          <a:xfrm>
            <a:off x="5546780" y="3456066"/>
            <a:ext cx="2993366" cy="230533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126" name="Marcador de posición de texto 3"/>
          <p:cNvSpPr>
            <a:spLocks noGrp="1"/>
          </p:cNvSpPr>
          <p:nvPr>
            <p:ph type="body" sz="half" idx="21"/>
          </p:nvPr>
        </p:nvSpPr>
        <p:spPr>
          <a:xfrm>
            <a:off x="9066214" y="2484992"/>
            <a:ext cx="2286000" cy="3248729"/>
          </a:xfrm>
        </p:spPr>
        <p:txBody>
          <a:bodyPr rtlCol="0" anchor="t" anchorCtr="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8" name="Marcador de posición de número de diapositiva 7"/>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7" name="Marcador de posición de pie de página 6"/>
          <p:cNvSpPr>
            <a:spLocks noGrp="1"/>
          </p:cNvSpPr>
          <p:nvPr>
            <p:ph type="ftr" sz="quarter" idx="11"/>
          </p:nvPr>
        </p:nvSpPr>
        <p:spPr/>
        <p:txBody>
          <a:bodyPr rtlCol="0"/>
          <a:lstStyle/>
          <a:p>
            <a:pPr rtl="0"/>
            <a:endParaRPr lang="es-ES" noProof="0" dirty="0"/>
          </a:p>
        </p:txBody>
      </p:sp>
      <p:sp>
        <p:nvSpPr>
          <p:cNvPr id="6" name="Marcador de posición de fecha 5"/>
          <p:cNvSpPr>
            <a:spLocks noGrp="1"/>
          </p:cNvSpPr>
          <p:nvPr>
            <p:ph type="dt" sz="half" idx="10"/>
          </p:nvPr>
        </p:nvSpPr>
        <p:spPr/>
        <p:txBody>
          <a:bodyPr rtlCol="0"/>
          <a:lstStyle>
            <a:lvl1pPr>
              <a:defRPr/>
            </a:lvl1pPr>
          </a:lstStyle>
          <a:p>
            <a:fld id="{A629BEB8-9E7D-46F8-9D38-0DF867B65F6C}" type="datetime1">
              <a:rPr lang="es-ES" noProof="0" smtClean="0"/>
              <a:pPr/>
              <a:t>27/03/2020</a:t>
            </a:fld>
            <a:endParaRPr lang="es-ES" noProof="0" dirty="0"/>
          </a:p>
        </p:txBody>
      </p:sp>
    </p:spTree>
    <p:extLst>
      <p:ext uri="{BB962C8B-B14F-4D97-AF65-F5344CB8AC3E}">
        <p14:creationId xmlns:p14="http://schemas.microsoft.com/office/powerpoint/2010/main" val="787425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ido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7511732" y="1330347"/>
            <a:ext cx="3840480" cy="2103120"/>
          </a:xfrm>
        </p:spPr>
        <p:txBody>
          <a:bodyPr rtlCol="0" anchor="b">
            <a:normAutofit/>
          </a:bodyPr>
          <a:lstStyle>
            <a:lvl1pPr algn="l" rtl="0">
              <a:defRPr sz="3600"/>
            </a:lvl1pPr>
          </a:lstStyle>
          <a:p>
            <a:pPr rtl="0"/>
            <a:r>
              <a:rPr lang="es-ES" noProof="0"/>
              <a:t>Haga clic para modificar el estilo de título del patrón</a:t>
            </a:r>
            <a:endParaRPr lang="es-ES" noProof="0" dirty="0"/>
          </a:p>
        </p:txBody>
      </p:sp>
      <p:sp>
        <p:nvSpPr>
          <p:cNvPr id="3" name="Marcador de posición de contenido 2"/>
          <p:cNvSpPr>
            <a:spLocks noGrp="1"/>
          </p:cNvSpPr>
          <p:nvPr>
            <p:ph idx="1"/>
          </p:nvPr>
        </p:nvSpPr>
        <p:spPr>
          <a:xfrm>
            <a:off x="836613" y="914400"/>
            <a:ext cx="6172201" cy="5029200"/>
          </a:xfrm>
        </p:spPr>
        <p:txBody>
          <a:bodyPr rtlCol="0">
            <a:normAutofit/>
          </a:bodyPr>
          <a:lstStyle>
            <a:lvl1pPr algn="l" rtl="0">
              <a:defRPr sz="2400"/>
            </a:lvl1pPr>
            <a:lvl2pPr algn="l" rtl="0">
              <a:defRPr sz="2000"/>
            </a:lvl2pPr>
            <a:lvl3pPr algn="l" rtl="0">
              <a:defRPr sz="1800"/>
            </a:lvl3pPr>
            <a:lvl4pPr algn="l" rtl="0">
              <a:defRPr sz="1600"/>
            </a:lvl4pPr>
            <a:lvl5pPr algn="l" rtl="0">
              <a:defRPr sz="1600"/>
            </a:lvl5pPr>
            <a:lvl6pPr algn="l" rtl="0">
              <a:defRPr sz="2000"/>
            </a:lvl6pPr>
            <a:lvl7pPr algn="l" rtl="0">
              <a:defRPr sz="2000"/>
            </a:lvl7pPr>
            <a:lvl8pPr algn="l" rtl="0">
              <a:defRPr sz="2000"/>
            </a:lvl8pPr>
            <a:lvl9pPr algn="l" rtl="0">
              <a:defRPr sz="2000"/>
            </a:lvl9pPr>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texto 3"/>
          <p:cNvSpPr>
            <a:spLocks noGrp="1"/>
          </p:cNvSpPr>
          <p:nvPr>
            <p:ph type="body" sz="half" idx="2"/>
          </p:nvPr>
        </p:nvSpPr>
        <p:spPr>
          <a:xfrm>
            <a:off x="7511732" y="3555523"/>
            <a:ext cx="3840480" cy="2388077"/>
          </a:xfrm>
        </p:spPr>
        <p:txBody>
          <a:bodyPr rtlCol="0">
            <a:normAutofit/>
          </a:bodyPr>
          <a:lstStyle>
            <a:lvl1pPr marL="0" indent="0" algn="l" rtl="0">
              <a:buNone/>
              <a:defRPr sz="18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7" name="Marcador de posición de número de diapositiva 6"/>
          <p:cNvSpPr>
            <a:spLocks noGrp="1"/>
          </p:cNvSpPr>
          <p:nvPr>
            <p:ph type="sldNum" sz="quarter" idx="12"/>
          </p:nvPr>
        </p:nvSpPr>
        <p:spPr>
          <a:xfrm>
            <a:off x="1065213" y="6019801"/>
            <a:ext cx="762000" cy="228600"/>
          </a:xfrm>
        </p:spPr>
        <p:txBody>
          <a:bodyPr rtlCol="0"/>
          <a:lstStyle>
            <a:lvl1pPr algn="l" rtl="0">
              <a:defRPr/>
            </a:lvl1pPr>
          </a:lstStyle>
          <a:p>
            <a:pPr rtl="0"/>
            <a:fld id="{022B156B-59AE-415F-B24B-8756D48BB977}" type="slidenum">
              <a:rPr lang="es-ES" noProof="0" smtClean="0"/>
              <a:pPr rtl="0"/>
              <a:t>‹Nº›</a:t>
            </a:fld>
            <a:endParaRPr lang="es-ES" noProof="0" dirty="0"/>
          </a:p>
        </p:txBody>
      </p:sp>
      <p:sp>
        <p:nvSpPr>
          <p:cNvPr id="6" name="Marcador de posición de pie de página 5"/>
          <p:cNvSpPr>
            <a:spLocks noGrp="1"/>
          </p:cNvSpPr>
          <p:nvPr>
            <p:ph type="ftr" sz="quarter" idx="11"/>
          </p:nvPr>
        </p:nvSpPr>
        <p:spPr/>
        <p:txBody>
          <a:bodyPr rtlCol="0"/>
          <a:lstStyle/>
          <a:p>
            <a:pPr rtl="0"/>
            <a:endParaRPr lang="es-ES" noProof="0" dirty="0"/>
          </a:p>
        </p:txBody>
      </p:sp>
      <p:sp>
        <p:nvSpPr>
          <p:cNvPr id="5" name="Marcador de posición de fecha 4"/>
          <p:cNvSpPr>
            <a:spLocks noGrp="1"/>
          </p:cNvSpPr>
          <p:nvPr>
            <p:ph type="dt" sz="half" idx="10"/>
          </p:nvPr>
        </p:nvSpPr>
        <p:spPr>
          <a:xfrm>
            <a:off x="8075611" y="6019801"/>
            <a:ext cx="1396260" cy="228600"/>
          </a:xfrm>
        </p:spPr>
        <p:txBody>
          <a:bodyPr rtlCol="0"/>
          <a:lstStyle>
            <a:lvl1pPr>
              <a:defRPr/>
            </a:lvl1pPr>
          </a:lstStyle>
          <a:p>
            <a:fld id="{8C5E9C56-EA05-4307-85E4-BF6C05199383}" type="datetime1">
              <a:rPr lang="es-ES" noProof="0" smtClean="0"/>
              <a:pPr/>
              <a:t>27/03/2020</a:t>
            </a:fld>
            <a:endParaRPr lang="es-ES" noProof="0" dirty="0"/>
          </a:p>
        </p:txBody>
      </p:sp>
    </p:spTree>
    <p:extLst>
      <p:ext uri="{BB962C8B-B14F-4D97-AF65-F5344CB8AC3E}">
        <p14:creationId xmlns:p14="http://schemas.microsoft.com/office/powerpoint/2010/main" val="1239762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7492891" y="1330347"/>
            <a:ext cx="3840480" cy="2103120"/>
          </a:xfrm>
        </p:spPr>
        <p:txBody>
          <a:bodyPr rtlCol="0" anchor="b">
            <a:normAutofit/>
          </a:bodyPr>
          <a:lstStyle>
            <a:lvl1pPr algn="l" rtl="0">
              <a:defRPr sz="3600"/>
            </a:lvl1pPr>
          </a:lstStyle>
          <a:p>
            <a:pPr rtl="0"/>
            <a:r>
              <a:rPr lang="es-ES" noProof="0"/>
              <a:t>Haga clic para modificar el estilo de título del patrón</a:t>
            </a:r>
            <a:endParaRPr lang="es-ES" noProof="0" dirty="0"/>
          </a:p>
        </p:txBody>
      </p:sp>
      <p:grpSp>
        <p:nvGrpSpPr>
          <p:cNvPr id="8" name="Grupo 7"/>
          <p:cNvGrpSpPr/>
          <p:nvPr/>
        </p:nvGrpSpPr>
        <p:grpSpPr>
          <a:xfrm>
            <a:off x="595546" y="781398"/>
            <a:ext cx="6433398" cy="5053665"/>
            <a:chOff x="5162444" y="781398"/>
            <a:chExt cx="6433398" cy="5053665"/>
          </a:xfrm>
        </p:grpSpPr>
        <p:sp>
          <p:nvSpPr>
            <p:cNvPr id="9" name="Forma libre 42"/>
            <p:cNvSpPr>
              <a:spLocks/>
            </p:cNvSpPr>
            <p:nvPr/>
          </p:nvSpPr>
          <p:spPr bwMode="auto">
            <a:xfrm rot="16200000" flipV="1">
              <a:off x="3342557" y="3275021"/>
              <a:ext cx="3827994" cy="17568"/>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 name="Forma libre 43"/>
            <p:cNvSpPr>
              <a:spLocks/>
            </p:cNvSpPr>
            <p:nvPr/>
          </p:nvSpPr>
          <p:spPr bwMode="auto">
            <a:xfrm rot="16200000" flipV="1">
              <a:off x="9565728" y="3299447"/>
              <a:ext cx="3836876" cy="17568"/>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nvGrpSpPr>
            <p:cNvPr id="11" name="Grupo 10"/>
            <p:cNvGrpSpPr/>
            <p:nvPr/>
          </p:nvGrpSpPr>
          <p:grpSpPr>
            <a:xfrm>
              <a:off x="5814205" y="859113"/>
              <a:ext cx="5129146" cy="4880471"/>
              <a:chOff x="7856559" y="859113"/>
              <a:chExt cx="3086791" cy="4880471"/>
            </a:xfrm>
          </p:grpSpPr>
          <p:sp>
            <p:nvSpPr>
              <p:cNvPr id="20" name="Forma libre 41"/>
              <p:cNvSpPr>
                <a:spLocks/>
              </p:cNvSpPr>
              <p:nvPr/>
            </p:nvSpPr>
            <p:spPr bwMode="auto">
              <a:xfrm rot="16200000" flipV="1">
                <a:off x="9392183" y="4188416"/>
                <a:ext cx="15544" cy="3086791"/>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1" name="Forma libre 44"/>
              <p:cNvSpPr>
                <a:spLocks/>
              </p:cNvSpPr>
              <p:nvPr/>
            </p:nvSpPr>
            <p:spPr bwMode="auto">
              <a:xfrm rot="16200000" flipV="1">
                <a:off x="9366943" y="-651271"/>
                <a:ext cx="13322" cy="3034090"/>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12" name="Forma libre 45"/>
            <p:cNvSpPr>
              <a:spLocks noEditPoints="1"/>
            </p:cNvSpPr>
            <p:nvPr/>
          </p:nvSpPr>
          <p:spPr bwMode="auto">
            <a:xfrm rot="16200000" flipV="1">
              <a:off x="5186001" y="5323012"/>
              <a:ext cx="477390" cy="524504"/>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3" name="Forma libre 46"/>
            <p:cNvSpPr>
              <a:spLocks noEditPoints="1"/>
            </p:cNvSpPr>
            <p:nvPr/>
          </p:nvSpPr>
          <p:spPr bwMode="auto">
            <a:xfrm rot="16200000" flipV="1">
              <a:off x="5197295" y="5324846"/>
              <a:ext cx="477390" cy="511956"/>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4" name="Forma libre 47"/>
            <p:cNvSpPr>
              <a:spLocks noEditPoints="1"/>
            </p:cNvSpPr>
            <p:nvPr/>
          </p:nvSpPr>
          <p:spPr bwMode="auto">
            <a:xfrm rot="16200000" flipV="1">
              <a:off x="11076843" y="5321082"/>
              <a:ext cx="508476" cy="519485"/>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5" name="Forma libre 48"/>
            <p:cNvSpPr>
              <a:spLocks noEditPoints="1"/>
            </p:cNvSpPr>
            <p:nvPr/>
          </p:nvSpPr>
          <p:spPr bwMode="auto">
            <a:xfrm rot="16200000" flipV="1">
              <a:off x="11093207" y="5321324"/>
              <a:ext cx="470728" cy="534543"/>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6" name="Forma libre 49"/>
            <p:cNvSpPr>
              <a:spLocks noEditPoints="1"/>
            </p:cNvSpPr>
            <p:nvPr/>
          </p:nvSpPr>
          <p:spPr bwMode="auto">
            <a:xfrm rot="16200000" flipV="1">
              <a:off x="11051654" y="771453"/>
              <a:ext cx="468508" cy="519485"/>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7" name="Forma libre 50"/>
            <p:cNvSpPr>
              <a:spLocks noEditPoints="1"/>
            </p:cNvSpPr>
            <p:nvPr/>
          </p:nvSpPr>
          <p:spPr bwMode="auto">
            <a:xfrm rot="16200000" flipV="1">
              <a:off x="11044126" y="786511"/>
              <a:ext cx="468508" cy="489370"/>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8" name="Forma libre 51"/>
            <p:cNvSpPr>
              <a:spLocks noEditPoints="1"/>
            </p:cNvSpPr>
            <p:nvPr/>
          </p:nvSpPr>
          <p:spPr bwMode="auto">
            <a:xfrm rot="16200000" flipV="1">
              <a:off x="5232723" y="721157"/>
              <a:ext cx="424100" cy="544581"/>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9" name="Forma libre 52"/>
            <p:cNvSpPr>
              <a:spLocks noEditPoints="1"/>
            </p:cNvSpPr>
            <p:nvPr/>
          </p:nvSpPr>
          <p:spPr bwMode="auto">
            <a:xfrm rot="16200000" flipV="1">
              <a:off x="5241796" y="749729"/>
              <a:ext cx="428541" cy="491879"/>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3" name="Marcador de posición de imagen 2" descr="Marcador de posición vacío para agregar una imagen. Haga clic en el marcador de posición y seleccione la imagen que desee agregar."/>
          <p:cNvSpPr>
            <a:spLocks noGrp="1"/>
          </p:cNvSpPr>
          <p:nvPr>
            <p:ph type="pic" idx="1"/>
          </p:nvPr>
        </p:nvSpPr>
        <p:spPr>
          <a:xfrm>
            <a:off x="836613" y="1031195"/>
            <a:ext cx="5943600" cy="4572000"/>
          </a:xfrm>
          <a:solidFill>
            <a:schemeClr val="accent2">
              <a:lumMod val="40000"/>
              <a:lumOff val="60000"/>
            </a:schemeClr>
          </a:solidFill>
          <a:ln w="38100">
            <a:solidFill>
              <a:schemeClr val="bg1"/>
            </a:solidFill>
          </a:ln>
        </p:spPr>
        <p:txBody>
          <a:bodyPr rtlCol="0"/>
          <a:lstStyle>
            <a:lvl1pPr marL="0" indent="0" algn="l" rtl="0">
              <a:buNone/>
              <a:defRPr sz="32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r>
              <a:rPr lang="es-ES" noProof="0"/>
              <a:t>Haga clic en el icono para agregar una imagen</a:t>
            </a:r>
            <a:endParaRPr lang="es-ES" noProof="0" dirty="0"/>
          </a:p>
        </p:txBody>
      </p:sp>
      <p:sp>
        <p:nvSpPr>
          <p:cNvPr id="4" name="Marcador de posición de texto 3"/>
          <p:cNvSpPr>
            <a:spLocks noGrp="1"/>
          </p:cNvSpPr>
          <p:nvPr>
            <p:ph type="body" sz="half" idx="2"/>
          </p:nvPr>
        </p:nvSpPr>
        <p:spPr>
          <a:xfrm>
            <a:off x="7492891" y="3555521"/>
            <a:ext cx="3840480" cy="2168517"/>
          </a:xfrm>
        </p:spPr>
        <p:txBody>
          <a:bodyPr rtlCol="0">
            <a:normAutofit/>
          </a:bodyPr>
          <a:lstStyle>
            <a:lvl1pPr marL="0" indent="0" algn="l" rtl="0">
              <a:buNone/>
              <a:defRPr sz="18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7" name="Marcador de posición de número de diapositiva 6"/>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6" name="Marcador de posición de pie de página 5"/>
          <p:cNvSpPr>
            <a:spLocks noGrp="1"/>
          </p:cNvSpPr>
          <p:nvPr>
            <p:ph type="ftr" sz="quarter" idx="11"/>
          </p:nvPr>
        </p:nvSpPr>
        <p:spPr/>
        <p:txBody>
          <a:bodyPr rtlCol="0"/>
          <a:lstStyle/>
          <a:p>
            <a:pPr rtl="0"/>
            <a:endParaRPr lang="es-ES" noProof="0" dirty="0"/>
          </a:p>
        </p:txBody>
      </p:sp>
      <p:sp>
        <p:nvSpPr>
          <p:cNvPr id="5" name="Marcador de posición de fecha 4"/>
          <p:cNvSpPr>
            <a:spLocks noGrp="1"/>
          </p:cNvSpPr>
          <p:nvPr>
            <p:ph type="dt" sz="half" idx="10"/>
          </p:nvPr>
        </p:nvSpPr>
        <p:spPr/>
        <p:txBody>
          <a:bodyPr rtlCol="0"/>
          <a:lstStyle>
            <a:lvl1pPr>
              <a:defRPr/>
            </a:lvl1pPr>
          </a:lstStyle>
          <a:p>
            <a:fld id="{A5E4B513-C016-45E9-9D12-97C0FE834FFB}" type="datetime1">
              <a:rPr lang="es-ES" noProof="0" smtClean="0"/>
              <a:pPr/>
              <a:t>27/03/2020</a:t>
            </a:fld>
            <a:endParaRPr lang="es-ES" noProof="0" dirty="0"/>
          </a:p>
        </p:txBody>
      </p:sp>
    </p:spTree>
    <p:extLst>
      <p:ext uri="{BB962C8B-B14F-4D97-AF65-F5344CB8AC3E}">
        <p14:creationId xmlns:p14="http://schemas.microsoft.com/office/powerpoint/2010/main" val="2659575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texto vertical 2"/>
          <p:cNvSpPr>
            <a:spLocks noGrp="1"/>
          </p:cNvSpPr>
          <p:nvPr>
            <p:ph type="body" orient="vert" idx="1"/>
          </p:nvPr>
        </p:nvSpPr>
        <p:spPr/>
        <p:txBody>
          <a:bodyPr vert="eaVert"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osición de número de diapositiva 5"/>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5" name="Marcador de posición de pie de página 4"/>
          <p:cNvSpPr>
            <a:spLocks noGrp="1"/>
          </p:cNvSpPr>
          <p:nvPr>
            <p:ph type="ftr" sz="quarter" idx="11"/>
          </p:nvPr>
        </p:nvSpPr>
        <p:spPr/>
        <p:txBody>
          <a:bodyPr rtlCol="0"/>
          <a:lstStyle/>
          <a:p>
            <a:pPr rtl="0"/>
            <a:endParaRPr lang="es-ES" noProof="0" dirty="0"/>
          </a:p>
        </p:txBody>
      </p:sp>
      <p:sp>
        <p:nvSpPr>
          <p:cNvPr id="4" name="Marcador de posición de fecha 3"/>
          <p:cNvSpPr>
            <a:spLocks noGrp="1"/>
          </p:cNvSpPr>
          <p:nvPr>
            <p:ph type="dt" sz="half" idx="10"/>
          </p:nvPr>
        </p:nvSpPr>
        <p:spPr/>
        <p:txBody>
          <a:bodyPr rtlCol="0"/>
          <a:lstStyle>
            <a:lvl1pPr>
              <a:defRPr/>
            </a:lvl1pPr>
          </a:lstStyle>
          <a:p>
            <a:fld id="{2C08D2A3-9C84-40EA-B90D-CE0CB003F11C}" type="datetime1">
              <a:rPr lang="es-ES" noProof="0" smtClean="0"/>
              <a:pPr/>
              <a:t>27/03/2020</a:t>
            </a:fld>
            <a:endParaRPr lang="es-ES" noProof="0" dirty="0"/>
          </a:p>
        </p:txBody>
      </p:sp>
    </p:spTree>
    <p:extLst>
      <p:ext uri="{BB962C8B-B14F-4D97-AF65-F5344CB8AC3E}">
        <p14:creationId xmlns:p14="http://schemas.microsoft.com/office/powerpoint/2010/main" val="2447936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extLst>
    <p:ext uri="{DCECCB84-F9BA-43D5-87BE-67443E8EF086}">
      <p15:sldGuideLst xmlns:p15="http://schemas.microsoft.com/office/powerpoint/2012/main">
        <p15:guide id="1" orient="horz" pos="216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9624268" y="304800"/>
            <a:ext cx="1729531" cy="5676900"/>
          </a:xfrm>
        </p:spPr>
        <p:txBody>
          <a:bodyPr vert="eaVert" rtlCol="0"/>
          <a:lstStyle>
            <a:lvl1pPr>
              <a:lnSpc>
                <a:spcPct val="100000"/>
              </a:lnSpc>
              <a:defRPr/>
            </a:lvl1pPr>
          </a:lstStyle>
          <a:p>
            <a:pPr rtl="0"/>
            <a:r>
              <a:rPr lang="es-ES" noProof="0"/>
              <a:t>Haga clic para modificar el estilo de título del patrón</a:t>
            </a:r>
            <a:endParaRPr lang="es-ES" noProof="0" dirty="0"/>
          </a:p>
        </p:txBody>
      </p:sp>
      <p:sp>
        <p:nvSpPr>
          <p:cNvPr id="3" name="Marcador de posición de texto vertical 2"/>
          <p:cNvSpPr>
            <a:spLocks noGrp="1"/>
          </p:cNvSpPr>
          <p:nvPr>
            <p:ph type="body" orient="vert" idx="1"/>
          </p:nvPr>
        </p:nvSpPr>
        <p:spPr>
          <a:xfrm>
            <a:off x="838199" y="304800"/>
            <a:ext cx="8633671" cy="5676900"/>
          </a:xfrm>
        </p:spPr>
        <p:txBody>
          <a:bodyPr vert="eaVert"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osición de número de diapositiva 5"/>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5" name="Marcador de posición de pie de página 4"/>
          <p:cNvSpPr>
            <a:spLocks noGrp="1"/>
          </p:cNvSpPr>
          <p:nvPr>
            <p:ph type="ftr" sz="quarter" idx="11"/>
          </p:nvPr>
        </p:nvSpPr>
        <p:spPr/>
        <p:txBody>
          <a:bodyPr rtlCol="0"/>
          <a:lstStyle/>
          <a:p>
            <a:pPr rtl="0"/>
            <a:endParaRPr lang="es-ES" noProof="0" dirty="0"/>
          </a:p>
        </p:txBody>
      </p:sp>
      <p:sp>
        <p:nvSpPr>
          <p:cNvPr id="4" name="Marcador de posición de fecha 3"/>
          <p:cNvSpPr>
            <a:spLocks noGrp="1"/>
          </p:cNvSpPr>
          <p:nvPr>
            <p:ph type="dt" sz="half" idx="10"/>
          </p:nvPr>
        </p:nvSpPr>
        <p:spPr/>
        <p:txBody>
          <a:bodyPr rtlCol="0"/>
          <a:lstStyle>
            <a:lvl1pPr>
              <a:defRPr/>
            </a:lvl1pPr>
          </a:lstStyle>
          <a:p>
            <a:fld id="{0D3FC754-5105-4120-96BF-E066A80C9168}" type="datetime1">
              <a:rPr lang="es-ES" noProof="0" smtClean="0"/>
              <a:pPr/>
              <a:t>27/03/2020</a:t>
            </a:fld>
            <a:endParaRPr lang="es-ES" noProof="0" dirty="0"/>
          </a:p>
        </p:txBody>
      </p:sp>
    </p:spTree>
    <p:extLst>
      <p:ext uri="{BB962C8B-B14F-4D97-AF65-F5344CB8AC3E}">
        <p14:creationId xmlns:p14="http://schemas.microsoft.com/office/powerpoint/2010/main" val="4205803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contenido 2"/>
          <p:cNvSpPr>
            <a:spLocks noGrp="1"/>
          </p:cNvSpPr>
          <p:nvPr>
            <p:ph idx="1"/>
          </p:nvPr>
        </p:nvSpPr>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osición de número de diapositiva 5"/>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5" name="Marcador de posición de pie de página 4"/>
          <p:cNvSpPr>
            <a:spLocks noGrp="1"/>
          </p:cNvSpPr>
          <p:nvPr>
            <p:ph type="ftr" sz="quarter" idx="11"/>
          </p:nvPr>
        </p:nvSpPr>
        <p:spPr/>
        <p:txBody>
          <a:bodyPr rtlCol="0"/>
          <a:lstStyle/>
          <a:p>
            <a:pPr rtl="0"/>
            <a:endParaRPr lang="es-ES" noProof="0" dirty="0"/>
          </a:p>
        </p:txBody>
      </p:sp>
      <p:sp>
        <p:nvSpPr>
          <p:cNvPr id="4" name="Marcador de posición de fecha 3"/>
          <p:cNvSpPr>
            <a:spLocks noGrp="1"/>
          </p:cNvSpPr>
          <p:nvPr>
            <p:ph type="dt" sz="half" idx="10"/>
          </p:nvPr>
        </p:nvSpPr>
        <p:spPr/>
        <p:txBody>
          <a:bodyPr rtlCol="0"/>
          <a:lstStyle>
            <a:lvl1pPr>
              <a:defRPr/>
            </a:lvl1pPr>
          </a:lstStyle>
          <a:p>
            <a:fld id="{FB84E01D-FE59-4730-AF0E-FE450E404B97}" type="datetime1">
              <a:rPr lang="es-ES" noProof="0" smtClean="0"/>
              <a:pPr/>
              <a:t>27/03/2020</a:t>
            </a:fld>
            <a:endParaRPr lang="es-ES" noProof="0" dirty="0"/>
          </a:p>
        </p:txBody>
      </p:sp>
    </p:spTree>
    <p:extLst>
      <p:ext uri="{BB962C8B-B14F-4D97-AF65-F5344CB8AC3E}">
        <p14:creationId xmlns:p14="http://schemas.microsoft.com/office/powerpoint/2010/main" val="339630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265613" y="1828800"/>
            <a:ext cx="6858002" cy="1828800"/>
          </a:xfrm>
        </p:spPr>
        <p:txBody>
          <a:bodyPr rtlCol="0" anchor="b">
            <a:normAutofit/>
          </a:bodyPr>
          <a:lstStyle>
            <a:lvl1pPr algn="l" rtl="0">
              <a:defRPr sz="4400"/>
            </a:lvl1pPr>
          </a:lstStyle>
          <a:p>
            <a:pPr rtl="0"/>
            <a:r>
              <a:rPr lang="es-ES" noProof="0"/>
              <a:t>Haga clic para modificar el estilo de título del patrón</a:t>
            </a:r>
            <a:endParaRPr lang="es-ES" noProof="0" dirty="0"/>
          </a:p>
        </p:txBody>
      </p:sp>
      <p:sp>
        <p:nvSpPr>
          <p:cNvPr id="3" name="Marcador de posición de texto 2"/>
          <p:cNvSpPr>
            <a:spLocks noGrp="1"/>
          </p:cNvSpPr>
          <p:nvPr>
            <p:ph type="body" idx="1"/>
          </p:nvPr>
        </p:nvSpPr>
        <p:spPr>
          <a:xfrm>
            <a:off x="4265610" y="3733800"/>
            <a:ext cx="6858002" cy="914400"/>
          </a:xfrm>
        </p:spPr>
        <p:txBody>
          <a:bodyPr rtlCol="0"/>
          <a:lstStyle>
            <a:lvl1pPr marL="0" indent="0" algn="l" rtl="0">
              <a:spcBef>
                <a:spcPts val="0"/>
              </a:spcBef>
              <a:buNone/>
              <a:defRPr sz="2400">
                <a:solidFill>
                  <a:schemeClr val="tx1"/>
                </a:solidFill>
              </a:defRPr>
            </a:lvl1pPr>
            <a:lvl2pPr marL="457200" indent="0" algn="l" rtl="0">
              <a:buNone/>
              <a:defRPr sz="2000">
                <a:solidFill>
                  <a:schemeClr val="tx1">
                    <a:tint val="75000"/>
                  </a:schemeClr>
                </a:solidFill>
              </a:defRPr>
            </a:lvl2pPr>
            <a:lvl3pPr marL="914400" indent="0" algn="l" rtl="0">
              <a:buNone/>
              <a:defRPr sz="1800">
                <a:solidFill>
                  <a:schemeClr val="tx1">
                    <a:tint val="75000"/>
                  </a:schemeClr>
                </a:solidFill>
              </a:defRPr>
            </a:lvl3pPr>
            <a:lvl4pPr marL="1371600" indent="0" algn="l" rtl="0">
              <a:buNone/>
              <a:defRPr sz="1600">
                <a:solidFill>
                  <a:schemeClr val="tx1">
                    <a:tint val="75000"/>
                  </a:schemeClr>
                </a:solidFill>
              </a:defRPr>
            </a:lvl4pPr>
            <a:lvl5pPr marL="1828800" indent="0" algn="l" rtl="0">
              <a:buNone/>
              <a:defRPr sz="1600">
                <a:solidFill>
                  <a:schemeClr val="tx1">
                    <a:tint val="75000"/>
                  </a:schemeClr>
                </a:solidFill>
              </a:defRPr>
            </a:lvl5pPr>
            <a:lvl6pPr marL="2286000" indent="0" algn="l" rtl="0">
              <a:buNone/>
              <a:defRPr sz="1600">
                <a:solidFill>
                  <a:schemeClr val="tx1">
                    <a:tint val="75000"/>
                  </a:schemeClr>
                </a:solidFill>
              </a:defRPr>
            </a:lvl6pPr>
            <a:lvl7pPr marL="2743200" indent="0" algn="l" rtl="0">
              <a:buNone/>
              <a:defRPr sz="1600">
                <a:solidFill>
                  <a:schemeClr val="tx1">
                    <a:tint val="75000"/>
                  </a:schemeClr>
                </a:solidFill>
              </a:defRPr>
            </a:lvl7pPr>
            <a:lvl8pPr marL="3200400" indent="0" algn="l" rtl="0">
              <a:buNone/>
              <a:defRPr sz="1600">
                <a:solidFill>
                  <a:schemeClr val="tx1">
                    <a:tint val="75000"/>
                  </a:schemeClr>
                </a:solidFill>
              </a:defRPr>
            </a:lvl8pPr>
            <a:lvl9pPr marL="3657600" indent="0" algn="l" rtl="0">
              <a:buNone/>
              <a:defRPr sz="1600">
                <a:solidFill>
                  <a:schemeClr val="tx1">
                    <a:tint val="75000"/>
                  </a:schemeClr>
                </a:solidFill>
              </a:defRPr>
            </a:lvl9pPr>
          </a:lstStyle>
          <a:p>
            <a:pPr lvl="0" rtl="0"/>
            <a:r>
              <a:rPr lang="es-ES" noProof="0"/>
              <a:t>Editar el estilo de texto del patrón</a:t>
            </a:r>
          </a:p>
        </p:txBody>
      </p:sp>
    </p:spTree>
    <p:extLst>
      <p:ext uri="{BB962C8B-B14F-4D97-AF65-F5344CB8AC3E}">
        <p14:creationId xmlns:p14="http://schemas.microsoft.com/office/powerpoint/2010/main" val="1229257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rtl="0">
              <a:defRPr/>
            </a:lvl1pPr>
          </a:lstStyle>
          <a:p>
            <a:pPr rtl="0"/>
            <a:r>
              <a:rPr lang="es-ES" noProof="0"/>
              <a:t>Haga clic para modificar el estilo de título del patrón</a:t>
            </a:r>
            <a:endParaRPr lang="es-ES" noProof="0" dirty="0"/>
          </a:p>
        </p:txBody>
      </p:sp>
      <p:sp>
        <p:nvSpPr>
          <p:cNvPr id="3" name="Marcador de posición de contenido 2"/>
          <p:cNvSpPr>
            <a:spLocks noGrp="1"/>
          </p:cNvSpPr>
          <p:nvPr>
            <p:ph sz="half" idx="1"/>
          </p:nvPr>
        </p:nvSpPr>
        <p:spPr>
          <a:xfrm>
            <a:off x="1065212" y="1825625"/>
            <a:ext cx="4954588" cy="4187952"/>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contenido 3"/>
          <p:cNvSpPr>
            <a:spLocks noGrp="1"/>
          </p:cNvSpPr>
          <p:nvPr>
            <p:ph sz="half" idx="2"/>
          </p:nvPr>
        </p:nvSpPr>
        <p:spPr>
          <a:xfrm>
            <a:off x="6172200" y="1825625"/>
            <a:ext cx="4951414" cy="4187952"/>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7" name="Marcador de posición de número de diapositiva 6"/>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6" name="Marcador de posición de pie de página 5"/>
          <p:cNvSpPr>
            <a:spLocks noGrp="1"/>
          </p:cNvSpPr>
          <p:nvPr>
            <p:ph type="ftr" sz="quarter" idx="11"/>
          </p:nvPr>
        </p:nvSpPr>
        <p:spPr/>
        <p:txBody>
          <a:bodyPr rtlCol="0"/>
          <a:lstStyle/>
          <a:p>
            <a:pPr rtl="0"/>
            <a:endParaRPr lang="es-ES" noProof="0" dirty="0"/>
          </a:p>
        </p:txBody>
      </p:sp>
      <p:sp>
        <p:nvSpPr>
          <p:cNvPr id="5" name="Marcador de posición de fecha 4"/>
          <p:cNvSpPr>
            <a:spLocks noGrp="1"/>
          </p:cNvSpPr>
          <p:nvPr>
            <p:ph type="dt" sz="half" idx="10"/>
          </p:nvPr>
        </p:nvSpPr>
        <p:spPr/>
        <p:txBody>
          <a:bodyPr rtlCol="0"/>
          <a:lstStyle>
            <a:lvl1pPr>
              <a:defRPr/>
            </a:lvl1pPr>
          </a:lstStyle>
          <a:p>
            <a:fld id="{8A6A526C-96C5-4D92-AB97-D8ADC29D42FE}" type="datetime1">
              <a:rPr lang="es-ES" noProof="0" smtClean="0"/>
              <a:pPr/>
              <a:t>27/03/2020</a:t>
            </a:fld>
            <a:endParaRPr lang="es-ES" noProof="0" dirty="0"/>
          </a:p>
        </p:txBody>
      </p:sp>
    </p:spTree>
    <p:extLst>
      <p:ext uri="{BB962C8B-B14F-4D97-AF65-F5344CB8AC3E}">
        <p14:creationId xmlns:p14="http://schemas.microsoft.com/office/powerpoint/2010/main" val="2972755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rtl="0">
              <a:defRPr/>
            </a:lvl1pPr>
          </a:lstStyle>
          <a:p>
            <a:pPr rtl="0"/>
            <a:r>
              <a:rPr lang="es-ES" noProof="0"/>
              <a:t>Haga clic para modificar el estilo de título del patrón</a:t>
            </a:r>
            <a:endParaRPr lang="es-ES" noProof="0" dirty="0"/>
          </a:p>
        </p:txBody>
      </p:sp>
      <p:sp>
        <p:nvSpPr>
          <p:cNvPr id="3" name="Marcador de posición de texto 2"/>
          <p:cNvSpPr>
            <a:spLocks noGrp="1"/>
          </p:cNvSpPr>
          <p:nvPr>
            <p:ph type="body" idx="1"/>
          </p:nvPr>
        </p:nvSpPr>
        <p:spPr>
          <a:xfrm>
            <a:off x="1069848" y="1681163"/>
            <a:ext cx="4956048" cy="823912"/>
          </a:xfrm>
        </p:spPr>
        <p:txBody>
          <a:bodyPr rtlCol="0" anchor="b"/>
          <a:lstStyle>
            <a:lvl1pPr marL="0" indent="0" algn="l" rtl="0">
              <a:spcBef>
                <a:spcPts val="0"/>
              </a:spcBef>
              <a:buNone/>
              <a:defRPr sz="2400" b="1"/>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es-ES" noProof="0"/>
              <a:t>Editar el estilo de texto del patrón</a:t>
            </a:r>
          </a:p>
        </p:txBody>
      </p:sp>
      <p:sp>
        <p:nvSpPr>
          <p:cNvPr id="4" name="Marcador de posición de contenido 3"/>
          <p:cNvSpPr>
            <a:spLocks noGrp="1"/>
          </p:cNvSpPr>
          <p:nvPr>
            <p:ph sz="half" idx="2"/>
          </p:nvPr>
        </p:nvSpPr>
        <p:spPr>
          <a:xfrm>
            <a:off x="1069848" y="2505075"/>
            <a:ext cx="4956048" cy="3476625"/>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5" name="Marcador de posición de texto 4"/>
          <p:cNvSpPr>
            <a:spLocks noGrp="1"/>
          </p:cNvSpPr>
          <p:nvPr>
            <p:ph type="body" sz="quarter" idx="3"/>
          </p:nvPr>
        </p:nvSpPr>
        <p:spPr>
          <a:xfrm>
            <a:off x="6172200" y="1681163"/>
            <a:ext cx="4956048" cy="823912"/>
          </a:xfrm>
        </p:spPr>
        <p:txBody>
          <a:bodyPr rtlCol="0" anchor="b"/>
          <a:lstStyle>
            <a:lvl1pPr marL="0" indent="0" algn="l" rtl="0">
              <a:spcBef>
                <a:spcPts val="0"/>
              </a:spcBef>
              <a:buNone/>
              <a:defRPr sz="2400" b="1"/>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es-ES" noProof="0"/>
              <a:t>Editar el estilo de texto del patrón</a:t>
            </a:r>
          </a:p>
        </p:txBody>
      </p:sp>
      <p:sp>
        <p:nvSpPr>
          <p:cNvPr id="6" name="Marcador de posición de contenido 5"/>
          <p:cNvSpPr>
            <a:spLocks noGrp="1"/>
          </p:cNvSpPr>
          <p:nvPr>
            <p:ph sz="quarter" idx="4"/>
          </p:nvPr>
        </p:nvSpPr>
        <p:spPr>
          <a:xfrm>
            <a:off x="6172200" y="2505075"/>
            <a:ext cx="4956048" cy="3476625"/>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9" name="Marcador de posición de número de diapositiva 8"/>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8" name="Marcador de posición de pie de página 7"/>
          <p:cNvSpPr>
            <a:spLocks noGrp="1"/>
          </p:cNvSpPr>
          <p:nvPr>
            <p:ph type="ftr" sz="quarter" idx="11"/>
          </p:nvPr>
        </p:nvSpPr>
        <p:spPr/>
        <p:txBody>
          <a:bodyPr rtlCol="0"/>
          <a:lstStyle/>
          <a:p>
            <a:pPr rtl="0"/>
            <a:endParaRPr lang="es-ES" noProof="0" dirty="0"/>
          </a:p>
        </p:txBody>
      </p:sp>
      <p:sp>
        <p:nvSpPr>
          <p:cNvPr id="7" name="Marcador de posición de fecha 6"/>
          <p:cNvSpPr>
            <a:spLocks noGrp="1"/>
          </p:cNvSpPr>
          <p:nvPr>
            <p:ph type="dt" sz="half" idx="10"/>
          </p:nvPr>
        </p:nvSpPr>
        <p:spPr/>
        <p:txBody>
          <a:bodyPr rtlCol="0"/>
          <a:lstStyle>
            <a:lvl1pPr>
              <a:defRPr/>
            </a:lvl1pPr>
          </a:lstStyle>
          <a:p>
            <a:fld id="{E9D8706A-82CB-4CEF-A1F3-DFFE07174E7B}" type="datetime1">
              <a:rPr lang="es-ES" noProof="0" smtClean="0"/>
              <a:pPr/>
              <a:t>27/03/2020</a:t>
            </a:fld>
            <a:endParaRPr lang="es-ES" noProof="0" dirty="0"/>
          </a:p>
        </p:txBody>
      </p:sp>
    </p:spTree>
    <p:extLst>
      <p:ext uri="{BB962C8B-B14F-4D97-AF65-F5344CB8AC3E}">
        <p14:creationId xmlns:p14="http://schemas.microsoft.com/office/powerpoint/2010/main" val="2318571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rtl="0">
              <a:defRPr/>
            </a:lvl1pPr>
          </a:lstStyle>
          <a:p>
            <a:pPr rtl="0"/>
            <a:r>
              <a:rPr lang="es-ES" noProof="0"/>
              <a:t>Haga clic para modificar el estilo de título del patrón</a:t>
            </a:r>
            <a:endParaRPr lang="es-ES" noProof="0" dirty="0"/>
          </a:p>
        </p:txBody>
      </p:sp>
      <p:sp>
        <p:nvSpPr>
          <p:cNvPr id="5" name="Marcador de posición de número de diapositiva 4"/>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4" name="Marcador de posición de pie de página 3"/>
          <p:cNvSpPr>
            <a:spLocks noGrp="1"/>
          </p:cNvSpPr>
          <p:nvPr>
            <p:ph type="ftr" sz="quarter" idx="11"/>
          </p:nvPr>
        </p:nvSpPr>
        <p:spPr/>
        <p:txBody>
          <a:bodyPr rtlCol="0"/>
          <a:lstStyle/>
          <a:p>
            <a:pPr rtl="0"/>
            <a:endParaRPr lang="es-ES" noProof="0" dirty="0"/>
          </a:p>
        </p:txBody>
      </p:sp>
      <p:sp>
        <p:nvSpPr>
          <p:cNvPr id="3" name="Marcador de posición de fecha 2"/>
          <p:cNvSpPr>
            <a:spLocks noGrp="1"/>
          </p:cNvSpPr>
          <p:nvPr>
            <p:ph type="dt" sz="half" idx="10"/>
          </p:nvPr>
        </p:nvSpPr>
        <p:spPr/>
        <p:txBody>
          <a:bodyPr rtlCol="0"/>
          <a:lstStyle>
            <a:lvl1pPr>
              <a:defRPr/>
            </a:lvl1pPr>
          </a:lstStyle>
          <a:p>
            <a:fld id="{1A8843A6-40B9-4C41-B2F4-377E2A54BFAD}" type="datetime1">
              <a:rPr lang="es-ES" noProof="0" smtClean="0"/>
              <a:pPr/>
              <a:t>27/03/2020</a:t>
            </a:fld>
            <a:endParaRPr lang="es-ES" noProof="0" dirty="0"/>
          </a:p>
        </p:txBody>
      </p:sp>
    </p:spTree>
    <p:extLst>
      <p:ext uri="{BB962C8B-B14F-4D97-AF65-F5344CB8AC3E}">
        <p14:creationId xmlns:p14="http://schemas.microsoft.com/office/powerpoint/2010/main" val="3512816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4" name="Marcador de posición de número de diapositiva 3"/>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3" name="Marcador de posición de pie de página 2"/>
          <p:cNvSpPr>
            <a:spLocks noGrp="1"/>
          </p:cNvSpPr>
          <p:nvPr>
            <p:ph type="ftr" sz="quarter" idx="11"/>
          </p:nvPr>
        </p:nvSpPr>
        <p:spPr/>
        <p:txBody>
          <a:bodyPr rtlCol="0"/>
          <a:lstStyle/>
          <a:p>
            <a:pPr rtl="0"/>
            <a:endParaRPr lang="es-ES" noProof="0" dirty="0"/>
          </a:p>
        </p:txBody>
      </p:sp>
      <p:sp>
        <p:nvSpPr>
          <p:cNvPr id="2" name="Marcador de posición de fecha 1"/>
          <p:cNvSpPr>
            <a:spLocks noGrp="1"/>
          </p:cNvSpPr>
          <p:nvPr>
            <p:ph type="dt" sz="half" idx="10"/>
          </p:nvPr>
        </p:nvSpPr>
        <p:spPr/>
        <p:txBody>
          <a:bodyPr rtlCol="0"/>
          <a:lstStyle>
            <a:lvl1pPr>
              <a:defRPr/>
            </a:lvl1pPr>
          </a:lstStyle>
          <a:p>
            <a:fld id="{F3ECB6EA-8F6B-4084-8E83-2F4BA16ACF8E}" type="datetime1">
              <a:rPr lang="es-ES" noProof="0" smtClean="0"/>
              <a:pPr/>
              <a:t>27/03/2020</a:t>
            </a:fld>
            <a:endParaRPr lang="es-ES" noProof="0" dirty="0"/>
          </a:p>
        </p:txBody>
      </p:sp>
    </p:spTree>
    <p:extLst>
      <p:ext uri="{BB962C8B-B14F-4D97-AF65-F5344CB8AC3E}">
        <p14:creationId xmlns:p14="http://schemas.microsoft.com/office/powerpoint/2010/main" val="847874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os imágenes con leyendas">
    <p:spTree>
      <p:nvGrpSpPr>
        <p:cNvPr id="1" name=""/>
        <p:cNvGrpSpPr/>
        <p:nvPr/>
      </p:nvGrpSpPr>
      <p:grpSpPr>
        <a:xfrm>
          <a:off x="0" y="0"/>
          <a:ext cx="0" cy="0"/>
          <a:chOff x="0" y="0"/>
          <a:chExt cx="0" cy="0"/>
        </a:xfrm>
      </p:grpSpPr>
      <p:sp>
        <p:nvSpPr>
          <p:cNvPr id="2" name="Título 1"/>
          <p:cNvSpPr>
            <a:spLocks noGrp="1"/>
          </p:cNvSpPr>
          <p:nvPr>
            <p:ph type="title"/>
          </p:nvPr>
        </p:nvSpPr>
        <p:spPr>
          <a:xfrm>
            <a:off x="1065212" y="304799"/>
            <a:ext cx="10058402" cy="1216152"/>
          </a:xfrm>
        </p:spPr>
        <p:txBody>
          <a:bodyPr rtlCol="0"/>
          <a:lstStyle>
            <a:lvl1pPr algn="l" rtl="0">
              <a:defRPr/>
            </a:lvl1pPr>
          </a:lstStyle>
          <a:p>
            <a:pPr rtl="0"/>
            <a:r>
              <a:rPr lang="es-ES" noProof="0"/>
              <a:t>Haga clic para modificar el estilo de título del patrón</a:t>
            </a:r>
            <a:endParaRPr lang="es-ES" noProof="0" dirty="0"/>
          </a:p>
        </p:txBody>
      </p:sp>
      <p:grpSp>
        <p:nvGrpSpPr>
          <p:cNvPr id="9" name="Grupo 8"/>
          <p:cNvGrpSpPr/>
          <p:nvPr/>
        </p:nvGrpSpPr>
        <p:grpSpPr>
          <a:xfrm>
            <a:off x="1052422" y="1733550"/>
            <a:ext cx="4360503" cy="3050038"/>
            <a:chOff x="895350" y="3313113"/>
            <a:chExt cx="3613151" cy="2790825"/>
          </a:xfrm>
          <a:solidFill>
            <a:schemeClr val="tx1">
              <a:lumMod val="50000"/>
            </a:schemeClr>
          </a:solidFill>
        </p:grpSpPr>
        <p:sp>
          <p:nvSpPr>
            <p:cNvPr id="10"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3"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4"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5"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6"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7"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8"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9"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0"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1"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36" name="Marcador de posición de imagen 33" descr="Marcador de posición vacío para agregar una imagen. Haga clic en el marcador de posición y seleccione la imagen que desee agregar."/>
          <p:cNvSpPr>
            <a:spLocks noGrp="1" noChangeAspect="1"/>
          </p:cNvSpPr>
          <p:nvPr>
            <p:ph type="pic" sz="quarter" idx="17"/>
          </p:nvPr>
        </p:nvSpPr>
        <p:spPr>
          <a:xfrm>
            <a:off x="1265028" y="1900210"/>
            <a:ext cx="3935536" cy="2571736"/>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39" name="Marcador de posición de texto 3"/>
          <p:cNvSpPr>
            <a:spLocks noGrp="1"/>
          </p:cNvSpPr>
          <p:nvPr>
            <p:ph type="body" sz="half" idx="2"/>
          </p:nvPr>
        </p:nvSpPr>
        <p:spPr>
          <a:xfrm>
            <a:off x="1052423" y="4935990"/>
            <a:ext cx="4368980" cy="100761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grpSp>
        <p:nvGrpSpPr>
          <p:cNvPr id="22" name="Grupo 21"/>
          <p:cNvGrpSpPr/>
          <p:nvPr/>
        </p:nvGrpSpPr>
        <p:grpSpPr>
          <a:xfrm>
            <a:off x="6763111" y="1733550"/>
            <a:ext cx="4360503" cy="3050038"/>
            <a:chOff x="895350" y="3313113"/>
            <a:chExt cx="3613151" cy="2790825"/>
          </a:xfrm>
          <a:solidFill>
            <a:schemeClr val="tx1">
              <a:lumMod val="50000"/>
            </a:schemeClr>
          </a:solidFill>
        </p:grpSpPr>
        <p:sp>
          <p:nvSpPr>
            <p:cNvPr id="23"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4"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5"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6"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7"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8"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9"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0"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1"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2"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3"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4"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37" name="Marcador de posición de imagen 33" descr="Marcador de posición vacío para agregar una imagen. Haga clic en el marcador de posición y seleccione la imagen que desee agregar."/>
          <p:cNvSpPr>
            <a:spLocks noGrp="1" noChangeAspect="1"/>
          </p:cNvSpPr>
          <p:nvPr>
            <p:ph type="pic" sz="quarter" idx="18"/>
          </p:nvPr>
        </p:nvSpPr>
        <p:spPr>
          <a:xfrm>
            <a:off x="6975717" y="1900210"/>
            <a:ext cx="3935536" cy="2571736"/>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40" name="Marcador de posición de texto 3"/>
          <p:cNvSpPr>
            <a:spLocks noGrp="1"/>
          </p:cNvSpPr>
          <p:nvPr>
            <p:ph type="body" sz="half" idx="19"/>
          </p:nvPr>
        </p:nvSpPr>
        <p:spPr>
          <a:xfrm>
            <a:off x="6742908" y="4935990"/>
            <a:ext cx="4368980" cy="100761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8" name="Marcador de posición de número de diapositiva 7"/>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7" name="Marcador de posición de pie de página 6"/>
          <p:cNvSpPr>
            <a:spLocks noGrp="1"/>
          </p:cNvSpPr>
          <p:nvPr>
            <p:ph type="ftr" sz="quarter" idx="11"/>
          </p:nvPr>
        </p:nvSpPr>
        <p:spPr/>
        <p:txBody>
          <a:bodyPr rtlCol="0"/>
          <a:lstStyle/>
          <a:p>
            <a:pPr rtl="0"/>
            <a:endParaRPr lang="es-ES" noProof="0" dirty="0"/>
          </a:p>
        </p:txBody>
      </p:sp>
      <p:sp>
        <p:nvSpPr>
          <p:cNvPr id="6" name="Marcador de posición de fecha 5"/>
          <p:cNvSpPr>
            <a:spLocks noGrp="1"/>
          </p:cNvSpPr>
          <p:nvPr>
            <p:ph type="dt" sz="half" idx="10"/>
          </p:nvPr>
        </p:nvSpPr>
        <p:spPr/>
        <p:txBody>
          <a:bodyPr rtlCol="0"/>
          <a:lstStyle>
            <a:lvl1pPr>
              <a:defRPr/>
            </a:lvl1pPr>
          </a:lstStyle>
          <a:p>
            <a:fld id="{1F7458E2-43B4-47F5-9309-6BEE53513121}" type="datetime1">
              <a:rPr lang="es-ES" noProof="0" smtClean="0"/>
              <a:pPr/>
              <a:t>27/03/2020</a:t>
            </a:fld>
            <a:endParaRPr lang="es-ES" noProof="0" dirty="0"/>
          </a:p>
        </p:txBody>
      </p:sp>
    </p:spTree>
    <p:extLst>
      <p:ext uri="{BB962C8B-B14F-4D97-AF65-F5344CB8AC3E}">
        <p14:creationId xmlns:p14="http://schemas.microsoft.com/office/powerpoint/2010/main" val="1168274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res imágenes con leyenda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rtl="0">
              <a:defRPr/>
            </a:lvl1pPr>
          </a:lstStyle>
          <a:p>
            <a:pPr rtl="0"/>
            <a:r>
              <a:rPr lang="es-ES" noProof="0"/>
              <a:t>Haga clic para modificar el estilo de título del patrón</a:t>
            </a:r>
            <a:endParaRPr lang="es-ES" noProof="0" dirty="0"/>
          </a:p>
        </p:txBody>
      </p:sp>
      <p:grpSp>
        <p:nvGrpSpPr>
          <p:cNvPr id="52" name="Grupo 51"/>
          <p:cNvGrpSpPr>
            <a:grpSpLocks noChangeAspect="1"/>
          </p:cNvGrpSpPr>
          <p:nvPr/>
        </p:nvGrpSpPr>
        <p:grpSpPr>
          <a:xfrm rot="5400000">
            <a:off x="1045139" y="1678105"/>
            <a:ext cx="3123347" cy="3089730"/>
            <a:chOff x="895350" y="3313113"/>
            <a:chExt cx="3613151" cy="2790825"/>
          </a:xfrm>
          <a:solidFill>
            <a:schemeClr val="tx1">
              <a:lumMod val="50000"/>
            </a:schemeClr>
          </a:solidFill>
        </p:grpSpPr>
        <p:sp>
          <p:nvSpPr>
            <p:cNvPr id="53"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4"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5"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6"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7"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8"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9"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0"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1"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2"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3"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4"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79" name="Marcador de posición de imagen 33" descr="Marcador de posición vacío para agregar una imagen. Haga clic en el marcador de posición y seleccione la imagen que desee agregar."/>
          <p:cNvSpPr>
            <a:spLocks noGrp="1"/>
          </p:cNvSpPr>
          <p:nvPr>
            <p:ph type="pic" sz="quarter" idx="19"/>
          </p:nvPr>
        </p:nvSpPr>
        <p:spPr>
          <a:xfrm>
            <a:off x="1249168" y="1824285"/>
            <a:ext cx="2715289" cy="277630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81" name="Marcador de posición de texto 3"/>
          <p:cNvSpPr>
            <a:spLocks noGrp="1"/>
          </p:cNvSpPr>
          <p:nvPr>
            <p:ph type="body" sz="half" idx="2"/>
          </p:nvPr>
        </p:nvSpPr>
        <p:spPr>
          <a:xfrm>
            <a:off x="1235212" y="4947405"/>
            <a:ext cx="2743200" cy="91440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grpSp>
        <p:nvGrpSpPr>
          <p:cNvPr id="84" name="Grupo 83"/>
          <p:cNvGrpSpPr>
            <a:grpSpLocks noChangeAspect="1"/>
          </p:cNvGrpSpPr>
          <p:nvPr userDrawn="1"/>
        </p:nvGrpSpPr>
        <p:grpSpPr>
          <a:xfrm rot="5400000">
            <a:off x="4517135" y="1678105"/>
            <a:ext cx="3123347" cy="3089730"/>
            <a:chOff x="895350" y="3313113"/>
            <a:chExt cx="3613151" cy="2790825"/>
          </a:xfrm>
          <a:solidFill>
            <a:schemeClr val="tx1">
              <a:lumMod val="50000"/>
            </a:schemeClr>
          </a:solidFill>
        </p:grpSpPr>
        <p:sp>
          <p:nvSpPr>
            <p:cNvPr id="85"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6"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7"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8"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9"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0"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1"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2"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3"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4"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5"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6"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78" name="Marcador de posición de imagen 33" descr="Marcador de posición vacío para agregar una imagen. Haga clic en el marcador de posición y seleccione la imagen que desee agregar."/>
          <p:cNvSpPr>
            <a:spLocks noGrp="1"/>
          </p:cNvSpPr>
          <p:nvPr>
            <p:ph type="pic" sz="quarter" idx="18"/>
          </p:nvPr>
        </p:nvSpPr>
        <p:spPr>
          <a:xfrm>
            <a:off x="4720924" y="1824285"/>
            <a:ext cx="2715768" cy="277630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82" name="Marcador de posición de texto 3"/>
          <p:cNvSpPr>
            <a:spLocks noGrp="1"/>
          </p:cNvSpPr>
          <p:nvPr>
            <p:ph type="body" sz="half" idx="21"/>
          </p:nvPr>
        </p:nvSpPr>
        <p:spPr>
          <a:xfrm>
            <a:off x="4707208" y="4947405"/>
            <a:ext cx="2743200" cy="91440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grpSp>
        <p:nvGrpSpPr>
          <p:cNvPr id="97" name="Grupo 96"/>
          <p:cNvGrpSpPr>
            <a:grpSpLocks noChangeAspect="1"/>
          </p:cNvGrpSpPr>
          <p:nvPr userDrawn="1"/>
        </p:nvGrpSpPr>
        <p:grpSpPr>
          <a:xfrm rot="5400000">
            <a:off x="8019009" y="1678105"/>
            <a:ext cx="3123347" cy="3089730"/>
            <a:chOff x="895350" y="3313113"/>
            <a:chExt cx="3613151" cy="2790825"/>
          </a:xfrm>
          <a:solidFill>
            <a:schemeClr val="tx1">
              <a:lumMod val="50000"/>
            </a:schemeClr>
          </a:solidFill>
        </p:grpSpPr>
        <p:sp>
          <p:nvSpPr>
            <p:cNvPr id="98"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9"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0"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1"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2"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3"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4"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5"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6"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7"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8"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9"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80" name="Marcador de posición de imagen 33" descr="Marcador de posición vacío para agregar una imagen. Haga clic en el marcador de posición y seleccione la imagen que desee agregar."/>
          <p:cNvSpPr>
            <a:spLocks noGrp="1"/>
          </p:cNvSpPr>
          <p:nvPr>
            <p:ph type="pic" sz="quarter" idx="20"/>
          </p:nvPr>
        </p:nvSpPr>
        <p:spPr>
          <a:xfrm>
            <a:off x="8222798" y="1824285"/>
            <a:ext cx="2715768" cy="277630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83" name="Marcador de posición de texto 3"/>
          <p:cNvSpPr>
            <a:spLocks noGrp="1"/>
          </p:cNvSpPr>
          <p:nvPr>
            <p:ph type="body" sz="half" idx="22"/>
          </p:nvPr>
        </p:nvSpPr>
        <p:spPr>
          <a:xfrm>
            <a:off x="8209082" y="4947405"/>
            <a:ext cx="2743200" cy="91440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8" name="Marcador de posición de número de diapositiva 7"/>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7" name="Marcador de posición de pie de página 6"/>
          <p:cNvSpPr>
            <a:spLocks noGrp="1"/>
          </p:cNvSpPr>
          <p:nvPr>
            <p:ph type="ftr" sz="quarter" idx="11"/>
          </p:nvPr>
        </p:nvSpPr>
        <p:spPr/>
        <p:txBody>
          <a:bodyPr rtlCol="0"/>
          <a:lstStyle/>
          <a:p>
            <a:pPr rtl="0"/>
            <a:endParaRPr lang="es-ES" noProof="0" dirty="0"/>
          </a:p>
        </p:txBody>
      </p:sp>
      <p:sp>
        <p:nvSpPr>
          <p:cNvPr id="6" name="Marcador de posición de fecha 5"/>
          <p:cNvSpPr>
            <a:spLocks noGrp="1"/>
          </p:cNvSpPr>
          <p:nvPr>
            <p:ph type="dt" sz="half" idx="10"/>
          </p:nvPr>
        </p:nvSpPr>
        <p:spPr/>
        <p:txBody>
          <a:bodyPr rtlCol="0"/>
          <a:lstStyle>
            <a:lvl1pPr>
              <a:defRPr/>
            </a:lvl1pPr>
          </a:lstStyle>
          <a:p>
            <a:fld id="{6F776D7C-62EF-4BA7-B64B-98976BFFC620}" type="datetime1">
              <a:rPr lang="es-ES" noProof="0" smtClean="0"/>
              <a:pPr/>
              <a:t>27/03/2020</a:t>
            </a:fld>
            <a:endParaRPr lang="es-ES" noProof="0" dirty="0"/>
          </a:p>
        </p:txBody>
      </p:sp>
    </p:spTree>
    <p:extLst>
      <p:ext uri="{BB962C8B-B14F-4D97-AF65-F5344CB8AC3E}">
        <p14:creationId xmlns:p14="http://schemas.microsoft.com/office/powerpoint/2010/main" val="16819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cstate="print">
            <a:lum/>
          </a:blip>
          <a:srcRect/>
          <a:stretch>
            <a:fillRect/>
          </a:stretch>
        </a:blipFill>
        <a:effectLst/>
      </p:bgPr>
    </p:bg>
    <p:spTree>
      <p:nvGrpSpPr>
        <p:cNvPr id="1" name=""/>
        <p:cNvGrpSpPr/>
        <p:nvPr/>
      </p:nvGrpSpPr>
      <p:grpSpPr>
        <a:xfrm>
          <a:off x="0" y="0"/>
          <a:ext cx="0" cy="0"/>
          <a:chOff x="0" y="0"/>
          <a:chExt cx="0" cy="0"/>
        </a:xfrm>
      </p:grpSpPr>
      <p:sp>
        <p:nvSpPr>
          <p:cNvPr id="2" name="Marcador de posición de título 1"/>
          <p:cNvSpPr>
            <a:spLocks noGrp="1"/>
          </p:cNvSpPr>
          <p:nvPr>
            <p:ph type="title"/>
          </p:nvPr>
        </p:nvSpPr>
        <p:spPr>
          <a:xfrm>
            <a:off x="1065212" y="304800"/>
            <a:ext cx="10058402" cy="1219200"/>
          </a:xfrm>
          <a:prstGeom prst="rect">
            <a:avLst/>
          </a:prstGeom>
        </p:spPr>
        <p:txBody>
          <a:bodyPr vert="horz" lIns="91440" tIns="45720" rIns="91440" bIns="45720" rtlCol="0" anchor="b">
            <a:normAutofit/>
          </a:bodyPr>
          <a:lstStyle/>
          <a:p>
            <a:pPr rtl="0"/>
            <a:r>
              <a:rPr lang="es-ES" noProof="0" dirty="0"/>
              <a:t>Haga clic para modificar el estilo de título del patrón</a:t>
            </a:r>
          </a:p>
        </p:txBody>
      </p:sp>
      <p:sp>
        <p:nvSpPr>
          <p:cNvPr id="3" name="Marcador de posición de texto 2"/>
          <p:cNvSpPr>
            <a:spLocks noGrp="1"/>
          </p:cNvSpPr>
          <p:nvPr>
            <p:ph type="body" idx="1"/>
          </p:nvPr>
        </p:nvSpPr>
        <p:spPr>
          <a:xfrm>
            <a:off x="1065214" y="1752600"/>
            <a:ext cx="10058400" cy="4229100"/>
          </a:xfrm>
          <a:prstGeom prst="rect">
            <a:avLst/>
          </a:prstGeom>
        </p:spPr>
        <p:txBody>
          <a:bodyPr vert="horz" lIns="91440" tIns="45720" rIns="91440" bIns="45720" rtlCol="0">
            <a:normAutofit/>
          </a:bodyPr>
          <a:lstStyle/>
          <a:p>
            <a:pPr lvl="0" rtl="0"/>
            <a:r>
              <a:rPr lang="es-ES" noProof="0" dirty="0"/>
              <a:t>Editar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osición de número de diapositiva 5"/>
          <p:cNvSpPr>
            <a:spLocks noGrp="1"/>
          </p:cNvSpPr>
          <p:nvPr>
            <p:ph type="sldNum" sz="quarter" idx="4"/>
          </p:nvPr>
        </p:nvSpPr>
        <p:spPr>
          <a:xfrm>
            <a:off x="1065213" y="6019801"/>
            <a:ext cx="762000" cy="228600"/>
          </a:xfrm>
          <a:prstGeom prst="rect">
            <a:avLst/>
          </a:prstGeom>
        </p:spPr>
        <p:txBody>
          <a:bodyPr vert="horz" lIns="91440" tIns="45720" rIns="91440" bIns="45720" rtlCol="0" anchor="ctr"/>
          <a:lstStyle>
            <a:lvl1pPr algn="l" rtl="0">
              <a:defRPr sz="1100">
                <a:solidFill>
                  <a:schemeClr val="tx1"/>
                </a:solidFill>
              </a:defRPr>
            </a:lvl1pPr>
          </a:lstStyle>
          <a:p>
            <a:pPr rtl="0"/>
            <a:fld id="{022B156B-59AE-415F-B24B-8756D48BB977}" type="slidenum">
              <a:rPr lang="es-ES" noProof="0" smtClean="0"/>
              <a:pPr rtl="0"/>
              <a:t>‹Nº›</a:t>
            </a:fld>
            <a:endParaRPr lang="es-ES" noProof="0" dirty="0"/>
          </a:p>
        </p:txBody>
      </p:sp>
      <p:sp>
        <p:nvSpPr>
          <p:cNvPr id="5" name="Marcador de posición de pie de página 4"/>
          <p:cNvSpPr>
            <a:spLocks noGrp="1"/>
          </p:cNvSpPr>
          <p:nvPr>
            <p:ph type="ftr" sz="quarter" idx="3"/>
          </p:nvPr>
        </p:nvSpPr>
        <p:spPr>
          <a:xfrm>
            <a:off x="1979613" y="6019801"/>
            <a:ext cx="5943600" cy="228600"/>
          </a:xfrm>
          <a:prstGeom prst="rect">
            <a:avLst/>
          </a:prstGeom>
        </p:spPr>
        <p:txBody>
          <a:bodyPr vert="horz" lIns="91440" tIns="45720" rIns="91440" bIns="45720" rtlCol="0" anchor="ctr"/>
          <a:lstStyle>
            <a:lvl1pPr algn="l" rtl="0">
              <a:defRPr sz="1100">
                <a:solidFill>
                  <a:schemeClr val="tx1"/>
                </a:solidFill>
              </a:defRPr>
            </a:lvl1pPr>
          </a:lstStyle>
          <a:p>
            <a:pPr rtl="0"/>
            <a:endParaRPr lang="es-ES" noProof="0" dirty="0"/>
          </a:p>
        </p:txBody>
      </p:sp>
      <p:sp>
        <p:nvSpPr>
          <p:cNvPr id="4" name="Marcador de posición de fecha 3"/>
          <p:cNvSpPr>
            <a:spLocks noGrp="1"/>
          </p:cNvSpPr>
          <p:nvPr>
            <p:ph type="dt" sz="half" idx="2"/>
          </p:nvPr>
        </p:nvSpPr>
        <p:spPr>
          <a:xfrm>
            <a:off x="8075611" y="6019801"/>
            <a:ext cx="1396260" cy="228600"/>
          </a:xfrm>
          <a:prstGeom prst="rect">
            <a:avLst/>
          </a:prstGeom>
        </p:spPr>
        <p:txBody>
          <a:bodyPr vert="horz" lIns="91440" tIns="45720" rIns="91440" bIns="45720" rtlCol="0" anchor="ctr"/>
          <a:lstStyle>
            <a:lvl1pPr algn="l" rtl="0">
              <a:defRPr sz="1100">
                <a:solidFill>
                  <a:schemeClr val="tx1"/>
                </a:solidFill>
              </a:defRPr>
            </a:lvl1pPr>
          </a:lstStyle>
          <a:p>
            <a:fld id="{6DF62A26-CBD6-46C0-96AB-9CE431FD79E9}" type="datetime1">
              <a:rPr lang="es-ES" noProof="0" smtClean="0"/>
              <a:pPr/>
              <a:t>27/03/2020</a:t>
            </a:fld>
            <a:endParaRPr lang="es-ES" noProof="0" dirty="0"/>
          </a:p>
        </p:txBody>
      </p:sp>
    </p:spTree>
    <p:extLst>
      <p:ext uri="{BB962C8B-B14F-4D97-AF65-F5344CB8AC3E}">
        <p14:creationId xmlns:p14="http://schemas.microsoft.com/office/powerpoint/2010/main" val="1300630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62" r:id="rId10"/>
    <p:sldLayoutId id="2147483656" r:id="rId11"/>
    <p:sldLayoutId id="2147483657" r:id="rId12"/>
    <p:sldLayoutId id="2147483658" r:id="rId13"/>
    <p:sldLayoutId id="2147483659" r:id="rId14"/>
  </p:sldLayoutIdLst>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txStyles>
    <p:titleStyle>
      <a:lvl1pPr algn="l" defTabSz="914400" rtl="0" eaLnBrk="1" latinLnBrk="0" hangingPunct="1">
        <a:lnSpc>
          <a:spcPct val="90000"/>
        </a:lnSpc>
        <a:spcBef>
          <a:spcPct val="0"/>
        </a:spcBef>
        <a:buNone/>
        <a:defRPr sz="3200" kern="1200">
          <a:solidFill>
            <a:schemeClr val="tx1">
              <a:lumMod val="50000"/>
            </a:schemeClr>
          </a:solidFill>
          <a:latin typeface="+mj-lt"/>
          <a:ea typeface="+mj-ea"/>
          <a:cs typeface="+mj-cs"/>
        </a:defRPr>
      </a:lvl1pPr>
    </p:titleStyle>
    <p:bodyStyle>
      <a:lvl1pPr marL="347472" indent="-347472" algn="l" defTabSz="914400" rtl="0" eaLnBrk="1" latinLnBrk="0" hangingPunct="1">
        <a:lnSpc>
          <a:spcPct val="100000"/>
        </a:lnSpc>
        <a:spcBef>
          <a:spcPts val="1800"/>
        </a:spcBef>
        <a:buFont typeface="Arial" panose="020B0604020202020204" pitchFamily="34" charset="0"/>
        <a:buChar char="•"/>
        <a:defRPr sz="2400" kern="1200">
          <a:solidFill>
            <a:schemeClr val="tx1"/>
          </a:solidFill>
          <a:latin typeface="+mn-lt"/>
          <a:ea typeface="+mn-ea"/>
          <a:cs typeface="+mn-cs"/>
        </a:defRPr>
      </a:lvl1pPr>
      <a:lvl2pPr marL="740664" indent="-283464" algn="l" defTabSz="914400" rtl="0" eaLnBrk="1" latinLnBrk="0" hangingPunct="1">
        <a:lnSpc>
          <a:spcPct val="100000"/>
        </a:lnSpc>
        <a:spcBef>
          <a:spcPts val="12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8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6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6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600"/>
        </a:spcBef>
        <a:buFont typeface="Arial" panose="020B0604020202020204" pitchFamily="34" charset="0"/>
        <a:buChar char="•"/>
        <a:defRPr sz="1600" kern="1200" baseline="0">
          <a:solidFill>
            <a:schemeClr val="tx1"/>
          </a:solidFill>
          <a:latin typeface="+mn-lt"/>
          <a:ea typeface="+mn-ea"/>
          <a:cs typeface="+mn-cs"/>
        </a:defRPr>
      </a:lvl8pPr>
      <a:lvl9pPr marL="3886200" indent="-228600" algn="l" defTabSz="914400" rtl="0" eaLnBrk="1" latinLnBrk="0" hangingPunct="1">
        <a:lnSpc>
          <a:spcPct val="90000"/>
        </a:lnSpc>
        <a:spcBef>
          <a:spcPts val="600"/>
        </a:spcBef>
        <a:buFont typeface="Arial" panose="020B0604020202020204"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rtlCol="0"/>
          <a:lstStyle/>
          <a:p>
            <a:pPr rtl="0"/>
            <a:r>
              <a:rPr lang="es-ES" dirty="0"/>
              <a:t>Actividad 30-03</a:t>
            </a:r>
          </a:p>
        </p:txBody>
      </p:sp>
      <p:sp>
        <p:nvSpPr>
          <p:cNvPr id="3" name="Subtítulo 2"/>
          <p:cNvSpPr>
            <a:spLocks noGrp="1"/>
          </p:cNvSpPr>
          <p:nvPr>
            <p:ph type="subTitle" idx="1"/>
          </p:nvPr>
        </p:nvSpPr>
        <p:spPr/>
        <p:txBody>
          <a:bodyPr rtlCol="0"/>
          <a:lstStyle/>
          <a:p>
            <a:pPr rtl="0"/>
            <a:r>
              <a:rPr lang="es-ES" dirty="0"/>
              <a:t>NT1 y NT2 NEEP</a:t>
            </a:r>
          </a:p>
          <a:p>
            <a:pPr rtl="0"/>
            <a:endParaRPr lang="es-ES" dirty="0"/>
          </a:p>
        </p:txBody>
      </p:sp>
    </p:spTree>
    <p:extLst>
      <p:ext uri="{BB962C8B-B14F-4D97-AF65-F5344CB8AC3E}">
        <p14:creationId xmlns:p14="http://schemas.microsoft.com/office/powerpoint/2010/main" val="769675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a:t>Usemos el lápiz </a:t>
            </a:r>
          </a:p>
        </p:txBody>
      </p:sp>
      <p:sp>
        <p:nvSpPr>
          <p:cNvPr id="7" name="CuadroTexto 6">
            <a:extLst>
              <a:ext uri="{FF2B5EF4-FFF2-40B4-BE49-F238E27FC236}">
                <a16:creationId xmlns:a16="http://schemas.microsoft.com/office/drawing/2014/main" id="{CC803C8C-CCC9-4DC8-985D-A78FFEAA387F}"/>
              </a:ext>
            </a:extLst>
          </p:cNvPr>
          <p:cNvSpPr txBox="1"/>
          <p:nvPr/>
        </p:nvSpPr>
        <p:spPr>
          <a:xfrm>
            <a:off x="1256306" y="1844702"/>
            <a:ext cx="8945217" cy="2031325"/>
          </a:xfrm>
          <a:prstGeom prst="rect">
            <a:avLst/>
          </a:prstGeom>
          <a:noFill/>
        </p:spPr>
        <p:txBody>
          <a:bodyPr wrap="square" rtlCol="0">
            <a:spAutoFit/>
          </a:bodyPr>
          <a:lstStyle/>
          <a:p>
            <a:r>
              <a:rPr lang="es-CL" dirty="0"/>
              <a:t>Familias, durante estás semanas hemos trabajado motricidad fina, la cual es fundamental para el proceso de adquisición de la escritura, ya que así lograremos que las manitos de nuestros peques, tengan la fuerza y habilidad suficiente para poder escribir. Hoy debemos seguir avanzando en este camino, es por esto, que debemos incentivar el uso del lápiz de forma sistemática, ya sea a través del juego o de forma dirigida. Acá les dejo ejemplos de como incentivar el uso del lápiz.</a:t>
            </a:r>
          </a:p>
        </p:txBody>
      </p:sp>
      <p:pic>
        <p:nvPicPr>
          <p:cNvPr id="8" name="Picture 2" descr="Medidas para un confinamiento que no tiene en cuenta a los niños ...">
            <a:extLst>
              <a:ext uri="{FF2B5EF4-FFF2-40B4-BE49-F238E27FC236}">
                <a16:creationId xmlns:a16="http://schemas.microsoft.com/office/drawing/2014/main" id="{6D62DAA7-AE94-4EDE-8F8E-4067E0D4E9E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2301" y="4090267"/>
            <a:ext cx="2666172" cy="176565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4 Ideas Creativas para Habitaciones de Juegos con Papel Kraft ...">
            <a:extLst>
              <a:ext uri="{FF2B5EF4-FFF2-40B4-BE49-F238E27FC236}">
                <a16:creationId xmlns:a16="http://schemas.microsoft.com/office/drawing/2014/main" id="{131D64E3-5C41-4921-8860-34A467F5A83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79988" y="3558498"/>
            <a:ext cx="1793299" cy="261548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30" name="Picture 6" descr="ETAPA DEL GARABATEO (2 - 3 AÑOS) Realiza actividades de acuerdo a ...">
            <a:extLst>
              <a:ext uri="{FF2B5EF4-FFF2-40B4-BE49-F238E27FC236}">
                <a16:creationId xmlns:a16="http://schemas.microsoft.com/office/drawing/2014/main" id="{10D929CB-D1CB-42AD-8BA6-132EE4CBB85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80206" y="4289022"/>
            <a:ext cx="2785607" cy="156690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32" name="Picture 8" descr="Una nueva actividad de ARTE A LO GRANDE nos sorprendió hace poco. Como en otras ocasiones, por sorpresa, encontramos la clase diferente, c...">
            <a:extLst>
              <a:ext uri="{FF2B5EF4-FFF2-40B4-BE49-F238E27FC236}">
                <a16:creationId xmlns:a16="http://schemas.microsoft.com/office/drawing/2014/main" id="{088991EF-27FE-481F-B7D9-7F0DB150BB1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40928" y="4090267"/>
            <a:ext cx="2686050" cy="22383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1377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150CB1-D514-4CDF-8E1A-40E489BB9263}"/>
              </a:ext>
            </a:extLst>
          </p:cNvPr>
          <p:cNvSpPr>
            <a:spLocks noGrp="1"/>
          </p:cNvSpPr>
          <p:nvPr>
            <p:ph type="title"/>
          </p:nvPr>
        </p:nvSpPr>
        <p:spPr/>
        <p:txBody>
          <a:bodyPr/>
          <a:lstStyle/>
          <a:p>
            <a:r>
              <a:rPr lang="es-CL" dirty="0"/>
              <a:t>Actividad a realizar</a:t>
            </a:r>
          </a:p>
        </p:txBody>
      </p:sp>
      <p:sp>
        <p:nvSpPr>
          <p:cNvPr id="3" name="Marcador de contenido 2">
            <a:extLst>
              <a:ext uri="{FF2B5EF4-FFF2-40B4-BE49-F238E27FC236}">
                <a16:creationId xmlns:a16="http://schemas.microsoft.com/office/drawing/2014/main" id="{57BBEEE6-CDC5-4561-AD97-094F0450A79E}"/>
              </a:ext>
            </a:extLst>
          </p:cNvPr>
          <p:cNvSpPr>
            <a:spLocks noGrp="1"/>
          </p:cNvSpPr>
          <p:nvPr>
            <p:ph idx="1"/>
          </p:nvPr>
        </p:nvSpPr>
        <p:spPr/>
        <p:txBody>
          <a:bodyPr/>
          <a:lstStyle/>
          <a:p>
            <a:pPr marL="0" indent="0">
              <a:buNone/>
            </a:pPr>
            <a:r>
              <a:rPr lang="es-CL" dirty="0"/>
              <a:t>- Buscaremos una imagen simple que le encante a nuestro </a:t>
            </a:r>
            <a:r>
              <a:rPr lang="es-CL" dirty="0" err="1"/>
              <a:t>amig</a:t>
            </a:r>
            <a:r>
              <a:rPr lang="es-CL" dirty="0"/>
              <a:t>@ (por ejemplo a Noel un bus, Benja un dinosaurio, </a:t>
            </a:r>
            <a:r>
              <a:rPr lang="es-CL" dirty="0" err="1"/>
              <a:t>etc</a:t>
            </a:r>
            <a:r>
              <a:rPr lang="es-CL" dirty="0"/>
              <a:t>, </a:t>
            </a:r>
            <a:r>
              <a:rPr lang="es-CL" dirty="0" err="1"/>
              <a:t>etc</a:t>
            </a:r>
            <a:r>
              <a:rPr lang="es-CL" dirty="0"/>
              <a:t>) y lo dibujaremos, luego le diremos que debe colorearlo. La condición es que debe “tratar” de no pasar los bordes. En el caso de que no logren realizarlo solitos, brindarle el apoyo, tomando su manito y realizando el movimiento junto a ellos, una vez que tomen el ritmo junto a ustedes,  ir soltando su mano de a poco, repetir si es necesario. </a:t>
            </a:r>
          </a:p>
        </p:txBody>
      </p:sp>
    </p:spTree>
    <p:extLst>
      <p:ext uri="{BB962C8B-B14F-4D97-AF65-F5344CB8AC3E}">
        <p14:creationId xmlns:p14="http://schemas.microsoft.com/office/powerpoint/2010/main" val="1191150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lnSpc>
                <a:spcPct val="100000"/>
              </a:lnSpc>
            </a:pPr>
            <a:r>
              <a:rPr lang="es-ES" dirty="0"/>
              <a:t>Éxito y cariños</a:t>
            </a:r>
          </a:p>
        </p:txBody>
      </p:sp>
      <p:sp>
        <p:nvSpPr>
          <p:cNvPr id="3" name="Marcador de posición de texto 2"/>
          <p:cNvSpPr>
            <a:spLocks noGrp="1"/>
          </p:cNvSpPr>
          <p:nvPr>
            <p:ph type="body" idx="1"/>
          </p:nvPr>
        </p:nvSpPr>
        <p:spPr/>
        <p:txBody>
          <a:bodyPr rtlCol="0"/>
          <a:lstStyle/>
          <a:p>
            <a:pPr rtl="0"/>
            <a:r>
              <a:rPr lang="es-ES" dirty="0"/>
              <a:t>Tía Giselle </a:t>
            </a:r>
          </a:p>
        </p:txBody>
      </p:sp>
    </p:spTree>
    <p:extLst>
      <p:ext uri="{BB962C8B-B14F-4D97-AF65-F5344CB8AC3E}">
        <p14:creationId xmlns:p14="http://schemas.microsoft.com/office/powerpoint/2010/main" val="1805748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theme/theme1.xml><?xml version="1.0" encoding="utf-8"?>
<a:theme xmlns:a="http://schemas.openxmlformats.org/drawingml/2006/main" name="Ilustración de naturaleza 16x9">
  <a:themeElements>
    <a:clrScheme name="Nature Illustration">
      <a:dk1>
        <a:srgbClr val="9A5315"/>
      </a:dk1>
      <a:lt1>
        <a:srgbClr val="FFFFFF"/>
      </a:lt1>
      <a:dk2>
        <a:srgbClr val="000000"/>
      </a:dk2>
      <a:lt2>
        <a:srgbClr val="D1E5F9"/>
      </a:lt2>
      <a:accent1>
        <a:srgbClr val="F3771A"/>
      </a:accent1>
      <a:accent2>
        <a:srgbClr val="8BBEF1"/>
      </a:accent2>
      <a:accent3>
        <a:srgbClr val="6DC025"/>
      </a:accent3>
      <a:accent4>
        <a:srgbClr val="9A5315"/>
      </a:accent4>
      <a:accent5>
        <a:srgbClr val="F1471F"/>
      </a:accent5>
      <a:accent6>
        <a:srgbClr val="DA6FDF"/>
      </a:accent6>
      <a:hlink>
        <a:srgbClr val="6DC025"/>
      </a:hlink>
      <a:folHlink>
        <a:srgbClr val="9A5315"/>
      </a:folHlink>
    </a:clrScheme>
    <a:fontScheme name="Segoe Print">
      <a:majorFont>
        <a:latin typeface="Segoe Print"/>
        <a:ea typeface=""/>
        <a:cs typeface=""/>
      </a:majorFont>
      <a:minorFont>
        <a:latin typeface="Segoe Pri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9532663_TF03431377_TF03431377.potx" id="{173A8E5F-E093-4109-A5F4-14D2A0DC49D0}" vid="{EB6DDEBC-A3DA-4194-A0FB-2A77B1D3F949}"/>
    </a:ext>
  </a:extLst>
</a:theme>
</file>

<file path=ppt/theme/theme2.xml><?xml version="1.0" encoding="utf-8"?>
<a:theme xmlns:a="http://schemas.openxmlformats.org/drawingml/2006/main" name="Tema de Office">
  <a:themeElements>
    <a:clrScheme name="Nature Illustration">
      <a:dk1>
        <a:srgbClr val="9A5315"/>
      </a:dk1>
      <a:lt1>
        <a:srgbClr val="FFFFFF"/>
      </a:lt1>
      <a:dk2>
        <a:srgbClr val="000000"/>
      </a:dk2>
      <a:lt2>
        <a:srgbClr val="D1E5F9"/>
      </a:lt2>
      <a:accent1>
        <a:srgbClr val="F3771A"/>
      </a:accent1>
      <a:accent2>
        <a:srgbClr val="8BBEF1"/>
      </a:accent2>
      <a:accent3>
        <a:srgbClr val="6DC025"/>
      </a:accent3>
      <a:accent4>
        <a:srgbClr val="9A5315"/>
      </a:accent4>
      <a:accent5>
        <a:srgbClr val="F1471F"/>
      </a:accent5>
      <a:accent6>
        <a:srgbClr val="DA6FDF"/>
      </a:accent6>
      <a:hlink>
        <a:srgbClr val="6DC025"/>
      </a:hlink>
      <a:folHlink>
        <a:srgbClr val="9A5315"/>
      </a:folHlink>
    </a:clrScheme>
    <a:fontScheme name="Segoe Print">
      <a:majorFont>
        <a:latin typeface="Segoe Print"/>
        <a:ea typeface=""/>
        <a:cs typeface=""/>
      </a:majorFont>
      <a:minorFont>
        <a:latin typeface="Segoe Pri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Nature Illustration">
      <a:dk1>
        <a:srgbClr val="9A5315"/>
      </a:dk1>
      <a:lt1>
        <a:srgbClr val="FFFFFF"/>
      </a:lt1>
      <a:dk2>
        <a:srgbClr val="000000"/>
      </a:dk2>
      <a:lt2>
        <a:srgbClr val="D1E5F9"/>
      </a:lt2>
      <a:accent1>
        <a:srgbClr val="F3771A"/>
      </a:accent1>
      <a:accent2>
        <a:srgbClr val="8BBEF1"/>
      </a:accent2>
      <a:accent3>
        <a:srgbClr val="6DC025"/>
      </a:accent3>
      <a:accent4>
        <a:srgbClr val="9A5315"/>
      </a:accent4>
      <a:accent5>
        <a:srgbClr val="F1471F"/>
      </a:accent5>
      <a:accent6>
        <a:srgbClr val="DA6FDF"/>
      </a:accent6>
      <a:hlink>
        <a:srgbClr val="6DC025"/>
      </a:hlink>
      <a:folHlink>
        <a:srgbClr val="9A5315"/>
      </a:folHlink>
    </a:clrScheme>
    <a:fontScheme name="Segoe Print">
      <a:majorFont>
        <a:latin typeface="Segoe Print"/>
        <a:ea typeface=""/>
        <a:cs typeface=""/>
      </a:majorFont>
      <a:minorFont>
        <a:latin typeface="Segoe Pri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Presentación de naturaleza, diseño ilustrado con un paisaje (pantalla panorámica)</Template>
  <TotalTime>510</TotalTime>
  <Words>210</Words>
  <Application>Microsoft Office PowerPoint</Application>
  <PresentationFormat>Panorámica</PresentationFormat>
  <Paragraphs>10</Paragraphs>
  <Slides>4</Slides>
  <Notes>2</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4</vt:i4>
      </vt:variant>
    </vt:vector>
  </HeadingPairs>
  <TitlesOfParts>
    <vt:vector size="7" baseType="lpstr">
      <vt:lpstr>Arial</vt:lpstr>
      <vt:lpstr>Segoe Print</vt:lpstr>
      <vt:lpstr>Ilustración de naturaleza 16x9</vt:lpstr>
      <vt:lpstr>Actividad 30-03</vt:lpstr>
      <vt:lpstr>Usemos el lápiz </vt:lpstr>
      <vt:lpstr>Actividad a realizar</vt:lpstr>
      <vt:lpstr>Éxito y cariños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 de trabajo                 Artes.</dc:title>
  <dc:creator>cristina villarroel</dc:creator>
  <cp:lastModifiedBy>giselle.gonzalez.urzua@gmail.com</cp:lastModifiedBy>
  <cp:revision>34</cp:revision>
  <cp:lastPrinted>2020-03-18T21:35:41Z</cp:lastPrinted>
  <dcterms:created xsi:type="dcterms:W3CDTF">2020-03-16T19:27:33Z</dcterms:created>
  <dcterms:modified xsi:type="dcterms:W3CDTF">2020-03-27T16:11:03Z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551652</vt:lpwstr>
  </property>
  <property fmtid="{D5CDD505-2E9C-101B-9397-08002B2CF9AE}" name="NXPowerLiteSettings" pid="3">
    <vt:lpwstr>C7000400038000</vt:lpwstr>
  </property>
  <property fmtid="{D5CDD505-2E9C-101B-9397-08002B2CF9AE}" name="NXPowerLiteVersion" pid="4">
    <vt:lpwstr>S9.0.1</vt:lpwstr>
  </property>
</Properties>
</file>