
<file path=[Content_Types].xml><?xml version="1.0" encoding="utf-8"?>
<Types xmlns="http://schemas.openxmlformats.org/package/2006/content-types">
  <Default ContentType="image/x-emf" Extension="emf"/>
  <Default ContentType="image/jpeg" Extension="jpeg"/>
  <Default ContentType="image/png" Extension="png"/>
  <Default ContentType="application/vnd.openxmlformats-package.relationships+xml" Extension="rels"/>
  <Default ContentType="application/vnd.openxmlformats-officedocument.vmlDrawing" Extension="vml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handoutMaster+xml" PartName="/ppt/handoutMasters/handout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7" r:id="rId2"/>
    <p:sldId id="265" r:id="rId3"/>
    <p:sldId id="266" r:id="rId4"/>
    <p:sldId id="264" r:id="rId5"/>
    <p:sldId id="263" r:id="rId6"/>
  </p:sldIdLst>
  <p:sldSz cx="12192000" cy="6858000"/>
  <p:notesSz cx="9313863" cy="6858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1" autoAdjust="0"/>
    <p:restoredTop sz="96395" autoAdjust="0"/>
  </p:normalViewPr>
  <p:slideViewPr>
    <p:cSldViewPr snapToGrid="0">
      <p:cViewPr varScale="1">
        <p:scale>
          <a:sx n="80" d="100"/>
          <a:sy n="80" d="100"/>
        </p:scale>
        <p:origin x="136" y="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02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36007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quarter" idx="1"/>
          </p:nvPr>
        </p:nvSpPr>
        <p:spPr>
          <a:xfrm>
            <a:off x="5275701" y="1"/>
            <a:ext cx="4036007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558A6B77-4CD0-4837-888F-5450ED07382F}" type="datetime1">
              <a:rPr lang="es-ES" smtClean="0"/>
              <a:pPr algn="r" rtl="0"/>
              <a:t>27/03/2020</a:t>
            </a:fld>
            <a:endParaRPr lang="es-ES" dirty="0"/>
          </a:p>
        </p:txBody>
      </p:sp>
      <p:sp>
        <p:nvSpPr>
          <p:cNvPr id="4" name="Marcador de posición de pie de página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4036007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5275701" y="6513910"/>
            <a:ext cx="4036007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57E03411-58E2-43FD-AE1D-AD77DFF8CB20}" type="slidenum">
              <a:rPr lang="es-ES" smtClean="0"/>
              <a:pPr algn="r" rtl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36007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idx="1"/>
          </p:nvPr>
        </p:nvSpPr>
        <p:spPr>
          <a:xfrm>
            <a:off x="5275701" y="1"/>
            <a:ext cx="4036007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EFBF568D-E0C5-4F7A-80C1-F7598EC89943}" type="datetime1">
              <a:rPr lang="es-ES" noProof="0" smtClean="0"/>
              <a:pPr/>
              <a:t>27/03/2020</a:t>
            </a:fld>
            <a:endParaRPr lang="es-ES" noProof="0" dirty="0"/>
          </a:p>
        </p:txBody>
      </p:sp>
      <p:sp>
        <p:nvSpPr>
          <p:cNvPr id="4" name="Marcador de posición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598738" y="857250"/>
            <a:ext cx="4116387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931387" y="3300412"/>
            <a:ext cx="745109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Haga clic para modificar el estilo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4036007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275701" y="6513910"/>
            <a:ext cx="4036007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C8DC57A8-AE18-4654-B6AF-04B3577165BE}" type="slidenum">
              <a:rPr lang="es-ES" noProof="0" smtClean="0"/>
              <a:pPr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592708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59583395"/>
      </p:ext>
    </p:extLst>
  </p:cSld>
  <p:clrMapOvr>
    <a:masterClrMapping/>
  </p:clrMapOvr>
</p:notes>
</file>

<file path=ppt/slideLayouts/_rels/slideLayout1.xml.rels><?xml version="1.0" encoding="UTF-8" standalone="yes" ?><Relationships xmlns="http://schemas.openxmlformats.org/package/2006/relationships"><Relationship Id="rId2" Target="../media/image2.jpeg" Type="http://schemas.openxmlformats.org/officeDocument/2006/relationships/image"/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 ?><Relationships xmlns="http://schemas.openxmlformats.org/package/2006/relationships"><Relationship Id="rId2" Target="../media/image3.jpeg" Type="http://schemas.openxmlformats.org/officeDocument/2006/relationships/image"/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rtlCol="0" anchor="b">
            <a:noAutofit/>
          </a:bodyPr>
          <a:lstStyle>
            <a:lvl1pPr algn="l" rtl="0">
              <a:defRPr sz="48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r>
              <a:rPr lang="es-ES" noProof="0"/>
              <a:t>Haga clic para editar el estilo de subtítulo del patrón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s imágenes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 rtlCol="0">
            <a:noAutofit/>
          </a:bodyPr>
          <a:lstStyle>
            <a:lvl1pPr algn="l" rtl="0">
              <a:defRPr sz="22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grpSp>
        <p:nvGrpSpPr>
          <p:cNvPr id="84" name="Grupo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orma libre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86" name="Forma libre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87" name="Forma libre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88" name="Forma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89" name="Forma libre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0" name="Forma libre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1" name="Forma libre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2" name="Forma libre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3" name="Forma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4" name="Forma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5" name="Forma libre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6" name="Forma libre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97" name="Marcador de posición de imagen 33" descr="Marcador de posición vacío para agregar una imagen. Haga clic en el marcador de posición y seleccione la imagen que desee agregar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grpSp>
        <p:nvGrpSpPr>
          <p:cNvPr id="98" name="Grupo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Forma libre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0" name="Forma libre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1" name="Forma libre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2" name="Forma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3" name="Forma libre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4" name="Forma libre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5" name="Forma libre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6" name="Forma libre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7" name="Forma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8" name="Forma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9" name="Forma libre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10" name="Forma libre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111" name="Marcador de posición de imagen 33" descr="Marcador de posición vacío para agregar una imagen. Haga clic en el marcador de posición y seleccione la imagen que desee agregar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grpSp>
        <p:nvGrpSpPr>
          <p:cNvPr id="112" name="Grupo 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Forma libre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14" name="Forma libre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15" name="Forma libre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16" name="Forma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17" name="Forma libre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18" name="Forma libre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19" name="Forma libre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20" name="Forma libre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21" name="Forma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22" name="Forma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23" name="Forma libre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24" name="Forma libre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125" name="Marcador de posición de imagen 33" descr="Marcador de posición vacío para agregar una imagen. Haga clic en el marcador de posición y seleccione la imagen que desee agregar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26" name="Marcador de posición de texto 3"/>
          <p:cNvSpPr>
            <a:spLocks noGrp="1"/>
          </p:cNvSpPr>
          <p:nvPr>
            <p:ph type="body" sz="half" idx="21"/>
          </p:nvPr>
        </p:nvSpPr>
        <p:spPr>
          <a:xfrm>
            <a:off x="9066214" y="2484992"/>
            <a:ext cx="2286000" cy="3248729"/>
          </a:xfrm>
        </p:spPr>
        <p:txBody>
          <a:bodyPr rtlCol="0" anchor="t" anchorCtr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8" name="Marcador de posición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7" name="Marcador de posición de pie de página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fech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A629BEB8-9E7D-46F8-9D38-0DF867B65F6C}" type="datetime1">
              <a:rPr lang="es-ES" noProof="0" smtClean="0"/>
              <a:pPr/>
              <a:t>27/03/2020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fld id="{022B156B-59AE-415F-B24B-8756D48BB977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 rtlCol="0"/>
          <a:lstStyle>
            <a:lvl1pPr>
              <a:defRPr/>
            </a:lvl1pPr>
          </a:lstStyle>
          <a:p>
            <a:fld id="{8C5E9C56-EA05-4307-85E4-BF6C05199383}" type="datetime1">
              <a:rPr lang="es-ES" noProof="0" smtClean="0"/>
              <a:pPr/>
              <a:t>27/03/2020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grpSp>
        <p:nvGrpSpPr>
          <p:cNvPr id="8" name="Grupo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Forma libre 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" name="Forma libre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grpSp>
          <p:nvGrpSpPr>
            <p:cNvPr id="11" name="Grupo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Forma libre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 dirty="0"/>
              </a:p>
            </p:txBody>
          </p:sp>
          <p:sp>
            <p:nvSpPr>
              <p:cNvPr id="21" name="Forma libre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 dirty="0"/>
              </a:p>
            </p:txBody>
          </p:sp>
        </p:grpSp>
        <p:sp>
          <p:nvSpPr>
            <p:cNvPr id="12" name="Forma libre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3" name="Forma libre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4" name="Forma libre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5" name="Forma libre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6" name="Forma libre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7" name="Forma libre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8" name="Forma libre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9" name="Forma libre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3" name="Marcador de posición de imagen 2" descr="Marcador de posición vacío para agregar una imagen. Haga clic en el marcador de posición y seleccione la imagen que desee agregar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l" rtl="0">
              <a:buNone/>
              <a:defRPr sz="32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A5E4B513-C016-45E9-9D12-97C0FE834FFB}" type="datetime1">
              <a:rPr lang="es-ES" noProof="0" smtClean="0"/>
              <a:pPr/>
              <a:t>27/03/2020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C08D2A3-9C84-40EA-B90D-CE0CB003F11C}" type="datetime1">
              <a:rPr lang="es-ES" noProof="0" smtClean="0"/>
              <a:pPr/>
              <a:t>27/03/2020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 rtlCol="0"/>
          <a:lstStyle>
            <a:lvl1pPr>
              <a:lnSpc>
                <a:spcPct val="100000"/>
              </a:lnSpc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 rtlCol="0"/>
          <a:lstStyle/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D3FC754-5105-4120-96BF-E066A80C9168}" type="datetime1">
              <a:rPr lang="es-ES" noProof="0" smtClean="0"/>
              <a:pPr/>
              <a:t>27/03/2020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B84E01D-FE59-4730-AF0E-FE450E404B97}" type="datetime1">
              <a:rPr lang="es-ES" noProof="0" smtClean="0"/>
              <a:pPr/>
              <a:t>27/03/2020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 rtlCol="0"/>
          <a:lstStyle/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 rtlCol="0"/>
          <a:lstStyle/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A6A526C-96C5-4D92-AB97-D8ADC29D42FE}" type="datetime1">
              <a:rPr lang="es-ES" noProof="0" smtClean="0"/>
              <a:pPr/>
              <a:t>27/03/2020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 rtlCol="0"/>
          <a:lstStyle/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6" name="Marcador de posición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 rtlCol="0"/>
          <a:lstStyle/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9" name="Marcador de posición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8" name="Marcador de posición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7" name="Marcador de posición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9D8706A-82CB-4CEF-A1F3-DFFE07174E7B}" type="datetime1">
              <a:rPr lang="es-ES" noProof="0" smtClean="0"/>
              <a:pPr/>
              <a:t>27/03/2020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4" name="Marcador de posición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A8843A6-40B9-4C41-B2F4-377E2A54BFAD}" type="datetime1">
              <a:rPr lang="es-ES" noProof="0" smtClean="0"/>
              <a:pPr/>
              <a:t>27/03/2020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3" name="Marcador de posición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2" name="Marcador de posición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3ECB6EA-8F6B-4084-8E83-2F4BA16ACF8E}" type="datetime1">
              <a:rPr lang="es-ES" noProof="0" smtClean="0"/>
              <a:pPr/>
              <a:t>27/03/2020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imágenes con leyen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grpSp>
        <p:nvGrpSpPr>
          <p:cNvPr id="9" name="Grupo 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Forma libre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1" name="Forma libre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2" name="Forma libre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3" name="Forma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4" name="Forma libre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5" name="Forma libre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6" name="Forma libre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7" name="Forma libre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8" name="Forma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9" name="Forma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0" name="Forma libre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1" name="Forma libre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36" name="Marcador de posición de imagen 33" descr="Marcador de posición vacío para agregar una imagen. Haga clic en el marcador de posición y seleccione la imagen que desee agregar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39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grpSp>
        <p:nvGrpSpPr>
          <p:cNvPr id="22" name="Grupo 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Forma libre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4" name="Forma libre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5" name="Forma libre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6" name="Forma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7" name="Forma libre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8" name="Forma libre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9" name="Forma libre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30" name="Forma libre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31" name="Forma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32" name="Forma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33" name="Forma libre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34" name="Forma libre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37" name="Marcador de posición de imagen 33" descr="Marcador de posición vacío para agregar una imagen. Haga clic en el marcador de posición y seleccione la imagen que desee agregar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40" name="Marcador de posición de texto 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8" name="Marcador de posición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7" name="Marcador de posición de pie de página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fech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F7458E2-43B4-47F5-9309-6BEE53513121}" type="datetime1">
              <a:rPr lang="es-ES" noProof="0" smtClean="0"/>
              <a:pPr/>
              <a:t>27/03/2020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s imágenes con leyen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grpSp>
        <p:nvGrpSpPr>
          <p:cNvPr id="52" name="Grupo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Forma libre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54" name="Forma libre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55" name="Forma libre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56" name="Forma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57" name="Forma libre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58" name="Forma libre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59" name="Forma libre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60" name="Forma libre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61" name="Forma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62" name="Forma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63" name="Forma libre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64" name="Forma libre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79" name="Marcador de posición de imagen 33" descr="Marcador de posición vacío para agregar una imagen. Haga clic en el marcador de posición y seleccione la imagen que desee agregar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81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grpSp>
        <p:nvGrpSpPr>
          <p:cNvPr id="84" name="Grupo 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orma libre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86" name="Forma libre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87" name="Forma libre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88" name="Forma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89" name="Forma libre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0" name="Forma libre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1" name="Forma libre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2" name="Forma libre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3" name="Forma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4" name="Forma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5" name="Forma libre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6" name="Forma libre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78" name="Marcador de posición de imagen 33" descr="Marcador de posición vacío para agregar una imagen. Haga clic en el marcador de posición y seleccione la imagen que desee agregar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82" name="Marcador de posición de texto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grpSp>
        <p:nvGrpSpPr>
          <p:cNvPr id="97" name="Grupo 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Forma libre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9" name="Forma libre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0" name="Forma libre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1" name="Forma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2" name="Forma libre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3" name="Forma libre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4" name="Forma libre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5" name="Forma libre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6" name="Forma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7" name="Forma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8" name="Forma libre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9" name="Forma libre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80" name="Marcador de posición de imagen 33" descr="Marcador de posición vacío para agregar una imagen. Haga clic en el marcador de posición y seleccione la imagen que desee agregar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83" name="Marcador de posición de texto 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8" name="Marcador de posición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7" name="Marcador de posición de pie de página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fech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F776D7C-62EF-4BA7-B64B-98976BFFC620}" type="datetime1">
              <a:rPr lang="es-ES" noProof="0" smtClean="0"/>
              <a:pPr/>
              <a:t>27/03/2020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título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 dirty="0"/>
              <a:t>Editar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022B156B-59AE-415F-B24B-8756D48BB977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fld id="{6DF62A26-CBD6-46C0-96AB-9CE431FD79E9}" type="datetime1">
              <a:rPr lang="es-ES" noProof="0" smtClean="0"/>
              <a:pPr/>
              <a:t>27/03/2020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es-ES" dirty="0"/>
              <a:t>Actividad 30-03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es-ES"/>
              <a:t>Primero </a:t>
            </a:r>
            <a:r>
              <a:rPr lang="es-ES" dirty="0"/>
              <a:t>A NEEP</a:t>
            </a:r>
          </a:p>
          <a:p>
            <a:pPr rt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6967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A graficar!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516552" y="1809907"/>
            <a:ext cx="8780387" cy="161909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CL" dirty="0"/>
              <a:t>   Estimadas familias, es importante que durante este periodo, nuestros </a:t>
            </a:r>
            <a:r>
              <a:rPr lang="es-CL" dirty="0" err="1"/>
              <a:t>pequeñ@s</a:t>
            </a:r>
            <a:r>
              <a:rPr lang="es-CL" dirty="0"/>
              <a:t> sigan practicando la escritura, es por esto que el día de hoy corresponde trabajar escribiendo el nombre! </a:t>
            </a:r>
          </a:p>
        </p:txBody>
      </p:sp>
      <p:pic>
        <p:nvPicPr>
          <p:cNvPr id="2053" name="Picture 5" descr="21 dictados divertidos para niños. Ortografía y gramática fácil">
            <a:extLst>
              <a:ext uri="{FF2B5EF4-FFF2-40B4-BE49-F238E27FC236}">
                <a16:creationId xmlns:a16="http://schemas.microsoft.com/office/drawing/2014/main" id="{408FBCEC-D0F6-48AB-90D7-F0CD1B82E6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0421" y="4091333"/>
            <a:ext cx="4582058" cy="1832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1377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130868-7560-4D02-9719-944B4EACE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Plantilla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F237DEE9-C52F-4C2A-B5DE-DA3113BBFF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" t="42418" r="302" b="6969"/>
          <a:stretch/>
        </p:blipFill>
        <p:spPr>
          <a:xfrm>
            <a:off x="1677726" y="3634441"/>
            <a:ext cx="8247207" cy="2918759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FF4E5AA-FD7A-4951-82E7-848D34302BCA}"/>
              </a:ext>
            </a:extLst>
          </p:cNvPr>
          <p:cNvSpPr txBox="1"/>
          <p:nvPr/>
        </p:nvSpPr>
        <p:spPr>
          <a:xfrm>
            <a:off x="1677726" y="1524000"/>
            <a:ext cx="84522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/>
              <a:t>Para recordar la escritura del nombre, crearán una plantilla simple que es la que está acá. Arriba el adulto responsable escribe el nombre del estudiante y abajo el estudiante debe escribir su nombre. Luego, pegar en una base dura y ponerle scotch por encima, para que dure más y puedan usarla todas las veces que quieran, teniéndola como apoyo en las actividades </a:t>
            </a:r>
          </a:p>
        </p:txBody>
      </p:sp>
    </p:spTree>
    <p:extLst>
      <p:ext uri="{BB962C8B-B14F-4D97-AF65-F5344CB8AC3E}">
        <p14:creationId xmlns:p14="http://schemas.microsoft.com/office/powerpoint/2010/main" val="3748707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2775097" y="112971"/>
            <a:ext cx="64752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4000" dirty="0"/>
              <a:t>Actividad a realizar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7435D3E-1573-491B-AD86-50C08AC12618}"/>
              </a:ext>
            </a:extLst>
          </p:cNvPr>
          <p:cNvSpPr txBox="1"/>
          <p:nvPr/>
        </p:nvSpPr>
        <p:spPr>
          <a:xfrm>
            <a:off x="644057" y="954157"/>
            <a:ext cx="10543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L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97120FF-0499-40CE-93AA-521B6DEDF84E}"/>
              </a:ext>
            </a:extLst>
          </p:cNvPr>
          <p:cNvSpPr txBox="1"/>
          <p:nvPr/>
        </p:nvSpPr>
        <p:spPr>
          <a:xfrm>
            <a:off x="9250325" y="0"/>
            <a:ext cx="2942705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CL" sz="1400" dirty="0"/>
              <a:t>Nota: Enviar foto y no se te olvide guardarla junto a las otras actividades y llevarlas cuando volvamos.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7925A6A-2D36-45EA-95E9-2043EDDF019F}"/>
              </a:ext>
            </a:extLst>
          </p:cNvPr>
          <p:cNvSpPr txBox="1"/>
          <p:nvPr/>
        </p:nvSpPr>
        <p:spPr>
          <a:xfrm>
            <a:off x="914400" y="1216549"/>
            <a:ext cx="8335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/>
              <a:t>En una hoja, escribir tu nombre como en el ejemplo que está a continuación. Puede escribir el nombre con letra ligada o imprenta 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54C842A-B022-487A-8AC9-CFD49F3514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82" t="21565" r="34196" b="7130"/>
          <a:stretch/>
        </p:blipFill>
        <p:spPr>
          <a:xfrm>
            <a:off x="2704579" y="1862880"/>
            <a:ext cx="5556826" cy="473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2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>
              <a:lnSpc>
                <a:spcPct val="100000"/>
              </a:lnSpc>
            </a:pPr>
            <a:r>
              <a:rPr lang="es-ES" dirty="0"/>
              <a:t>Éxito y cariños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es-ES" dirty="0"/>
              <a:t>Tía Giselle </a:t>
            </a:r>
          </a:p>
        </p:txBody>
      </p:sp>
    </p:spTree>
    <p:extLst>
      <p:ext uri="{BB962C8B-B14F-4D97-AF65-F5344CB8AC3E}">
        <p14:creationId xmlns:p14="http://schemas.microsoft.com/office/powerpoint/2010/main" val="1805748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Ilustración de naturaleza 16x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2663_TF03431377_TF03431377.potx" id="{173A8E5F-E093-4109-A5F4-14D2A0DC49D0}" vid="{EB6DDEBC-A3DA-4194-A0FB-2A77B1D3F949}"/>
    </a:ext>
  </a:extLst>
</a:theme>
</file>

<file path=ppt/theme/theme2.xml><?xml version="1.0" encoding="utf-8"?>
<a:theme xmlns:a="http://schemas.openxmlformats.org/drawingml/2006/main" name="Tema de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Presentación de naturaleza, diseño ilustrado con un paisaje (pantalla panorámica)</Template>
  <TotalTime>574</TotalTime>
  <Words>166</Words>
  <Application>Microsoft Office PowerPoint</Application>
  <PresentationFormat>Panorámica</PresentationFormat>
  <Paragraphs>13</Paragraphs>
  <Slides>5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8" baseType="lpstr">
      <vt:lpstr>Arial</vt:lpstr>
      <vt:lpstr>Segoe Print</vt:lpstr>
      <vt:lpstr>Ilustración de naturaleza 16x9</vt:lpstr>
      <vt:lpstr>Actividad 30-03</vt:lpstr>
      <vt:lpstr>A graficar!</vt:lpstr>
      <vt:lpstr>Plantilla</vt:lpstr>
      <vt:lpstr>Presentación de PowerPoint</vt:lpstr>
      <vt:lpstr>Éxito y cariños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Programa de trabajo                 Artes.</dc:title>
  <dc:creator>cristina villarroel</dc:creator>
  <cp:lastModifiedBy>giselle.gonzalez.urzua@gmail.com</cp:lastModifiedBy>
  <cp:revision>34</cp:revision>
  <cp:lastPrinted>2020-03-18T21:35:41Z</cp:lastPrinted>
  <dcterms:created xsi:type="dcterms:W3CDTF">2020-03-16T19:27:33Z</dcterms:created>
  <dcterms:modified xsi:type="dcterms:W3CDTF">2020-03-27T15:35:49Z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1384561</vt:lpwstr>
  </property>
  <property fmtid="{D5CDD505-2E9C-101B-9397-08002B2CF9AE}" name="NXPowerLiteSettings" pid="3">
    <vt:lpwstr>C7000400038000</vt:lpwstr>
  </property>
  <property fmtid="{D5CDD505-2E9C-101B-9397-08002B2CF9AE}" name="NXPowerLiteVersion" pid="4">
    <vt:lpwstr>S9.0.1</vt:lpwstr>
  </property>
</Properties>
</file>