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265" r:id="rId3"/>
    <p:sldId id="267" r:id="rId4"/>
    <p:sldId id="266" r:id="rId5"/>
    <p:sldId id="263" r:id="rId6"/>
  </p:sldIdLst>
  <p:sldSz cx="12192000" cy="6858000"/>
  <p:notesSz cx="9313863" cy="6858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6395" autoAdjust="0"/>
  </p:normalViewPr>
  <p:slideViewPr>
    <p:cSldViewPr snapToGrid="0">
      <p:cViewPr varScale="1">
        <p:scale>
          <a:sx n="80" d="100"/>
          <a:sy n="80" d="100"/>
        </p:scale>
        <p:origin x="136"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0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dirty="0"/>
          </a:p>
        </p:txBody>
      </p:sp>
      <p:sp>
        <p:nvSpPr>
          <p:cNvPr id="3" name="Marcador de posición de fecha 2"/>
          <p:cNvSpPr>
            <a:spLocks noGrp="1"/>
          </p:cNvSpPr>
          <p:nvPr>
            <p:ph type="dt" sz="quarter" idx="1"/>
          </p:nvPr>
        </p:nvSpPr>
        <p:spPr>
          <a:xfrm>
            <a:off x="5275701" y="1"/>
            <a:ext cx="4036007" cy="344091"/>
          </a:xfrm>
          <a:prstGeom prst="rect">
            <a:avLst/>
          </a:prstGeom>
        </p:spPr>
        <p:txBody>
          <a:bodyPr vert="horz" lIns="91440" tIns="45720" rIns="91440" bIns="45720" rtlCol="0"/>
          <a:lstStyle>
            <a:lvl1pPr algn="l" rtl="0">
              <a:defRPr sz="1200"/>
            </a:lvl1pPr>
          </a:lstStyle>
          <a:p>
            <a:pPr algn="r" rtl="0"/>
            <a:fld id="{558A6B77-4CD0-4837-888F-5450ED07382F}" type="datetime1">
              <a:rPr lang="es-ES" smtClean="0"/>
              <a:pPr algn="r" rtl="0"/>
              <a:t>30/03/2020</a:t>
            </a:fld>
            <a:endParaRPr lang="es-ES" dirty="0"/>
          </a:p>
        </p:txBody>
      </p:sp>
      <p:sp>
        <p:nvSpPr>
          <p:cNvPr id="4" name="Marcador de posición de pie de página 3"/>
          <p:cNvSpPr>
            <a:spLocks noGrp="1"/>
          </p:cNvSpPr>
          <p:nvPr>
            <p:ph type="ftr" sz="quarter" idx="2"/>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dirty="0"/>
          </a:p>
        </p:txBody>
      </p:sp>
      <p:sp>
        <p:nvSpPr>
          <p:cNvPr id="5" name="Marcador de posición de número de diapositiva 4"/>
          <p:cNvSpPr>
            <a:spLocks noGrp="1"/>
          </p:cNvSpPr>
          <p:nvPr>
            <p:ph type="sldNum" sz="quarter" idx="3"/>
          </p:nvPr>
        </p:nvSpPr>
        <p:spPr>
          <a:xfrm>
            <a:off x="5275701" y="6513910"/>
            <a:ext cx="4036007" cy="344090"/>
          </a:xfrm>
          <a:prstGeom prst="rect">
            <a:avLst/>
          </a:prstGeom>
        </p:spPr>
        <p:txBody>
          <a:bodyPr vert="horz" lIns="91440" tIns="45720" rIns="91440" bIns="45720" rtlCol="0" anchor="b"/>
          <a:lstStyle>
            <a:lvl1pPr algn="l" rtl="0">
              <a:defRPr sz="1200"/>
            </a:lvl1pPr>
          </a:lstStyle>
          <a:p>
            <a:pPr algn="r" rtl="0"/>
            <a:fld id="{57E03411-58E2-43FD-AE1D-AD77DFF8CB20}" type="slidenum">
              <a:rPr lang="es-ES" smtClean="0"/>
              <a:pPr algn="r" rtl="0"/>
              <a:t>‹Nº›</a:t>
            </a:fld>
            <a:endParaRPr lang="es-ES" dirty="0"/>
          </a:p>
        </p:txBody>
      </p:sp>
    </p:spTree>
    <p:extLst>
      <p:ext uri="{BB962C8B-B14F-4D97-AF65-F5344CB8AC3E}">
        <p14:creationId xmlns:p14="http://schemas.microsoft.com/office/powerpoint/2010/main" val="188191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noProof="0" dirty="0"/>
          </a:p>
        </p:txBody>
      </p:sp>
      <p:sp>
        <p:nvSpPr>
          <p:cNvPr id="3" name="Marcador de posición de fecha 2"/>
          <p:cNvSpPr>
            <a:spLocks noGrp="1"/>
          </p:cNvSpPr>
          <p:nvPr>
            <p:ph type="dt" idx="1"/>
          </p:nvPr>
        </p:nvSpPr>
        <p:spPr>
          <a:xfrm>
            <a:off x="5275701" y="1"/>
            <a:ext cx="4036007" cy="344091"/>
          </a:xfrm>
          <a:prstGeom prst="rect">
            <a:avLst/>
          </a:prstGeom>
        </p:spPr>
        <p:txBody>
          <a:bodyPr vert="horz" lIns="91440" tIns="45720" rIns="91440" bIns="45720" rtlCol="0"/>
          <a:lstStyle>
            <a:lvl1pPr algn="r" rtl="0">
              <a:defRPr sz="1200"/>
            </a:lvl1pPr>
          </a:lstStyle>
          <a:p>
            <a:fld id="{EFBF568D-E0C5-4F7A-80C1-F7598EC89943}" type="datetime1">
              <a:rPr lang="es-ES" noProof="0" smtClean="0"/>
              <a:pPr/>
              <a:t>30/03/2020</a:t>
            </a:fld>
            <a:endParaRPr lang="es-ES" noProof="0" dirty="0"/>
          </a:p>
        </p:txBody>
      </p:sp>
      <p:sp>
        <p:nvSpPr>
          <p:cNvPr id="4" name="Marcador de posición de imagen de diapositiva 3"/>
          <p:cNvSpPr>
            <a:spLocks noGrp="1" noRot="1" noChangeAspect="1"/>
          </p:cNvSpPr>
          <p:nvPr>
            <p:ph type="sldImg" idx="2"/>
          </p:nvPr>
        </p:nvSpPr>
        <p:spPr>
          <a:xfrm>
            <a:off x="2598738" y="857250"/>
            <a:ext cx="4116387" cy="2314575"/>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931387" y="3300412"/>
            <a:ext cx="7451090" cy="2700338"/>
          </a:xfrm>
          <a:prstGeom prst="rect">
            <a:avLst/>
          </a:prstGeom>
        </p:spPr>
        <p:txBody>
          <a:bodyPr vert="horz" lIns="91440" tIns="45720" rIns="91440" bIns="45720" rtlCol="0"/>
          <a:lstStyle/>
          <a:p>
            <a:pPr lvl="0" rtl="0"/>
            <a:r>
              <a:rPr lang="es-ES" noProof="0" dirty="0"/>
              <a:t>Haga clic para modificar el estilo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noProof="0" dirty="0"/>
          </a:p>
        </p:txBody>
      </p:sp>
      <p:sp>
        <p:nvSpPr>
          <p:cNvPr id="7" name="Marcador de posición de número de diapositiva 6"/>
          <p:cNvSpPr>
            <a:spLocks noGrp="1"/>
          </p:cNvSpPr>
          <p:nvPr>
            <p:ph type="sldNum" sz="quarter" idx="5"/>
          </p:nvPr>
        </p:nvSpPr>
        <p:spPr>
          <a:xfrm>
            <a:off x="5275701" y="6513910"/>
            <a:ext cx="4036007" cy="344090"/>
          </a:xfrm>
          <a:prstGeom prst="rect">
            <a:avLst/>
          </a:prstGeom>
        </p:spPr>
        <p:txBody>
          <a:bodyPr vert="horz" lIns="91440" tIns="45720" rIns="91440" bIns="45720" rtlCol="0" anchor="b"/>
          <a:lstStyle>
            <a:lvl1pPr algn="r" rtl="0">
              <a:defRPr sz="1200"/>
            </a:lvl1pPr>
          </a:lstStyle>
          <a:p>
            <a:fld id="{C8DC57A8-AE18-4654-B6AF-04B3577165BE}" type="slidenum">
              <a:rPr lang="es-ES" noProof="0" smtClean="0"/>
              <a:pPr/>
              <a:t>‹Nº›</a:t>
            </a:fld>
            <a:endParaRPr lang="es-ES" noProof="0" dirty="0"/>
          </a:p>
        </p:txBody>
      </p:sp>
    </p:spTree>
    <p:extLst>
      <p:ext uri="{BB962C8B-B14F-4D97-AF65-F5344CB8AC3E}">
        <p14:creationId xmlns:p14="http://schemas.microsoft.com/office/powerpoint/2010/main" val="258139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1</a:t>
            </a:fld>
            <a:endParaRPr lang="es-ES" dirty="0"/>
          </a:p>
        </p:txBody>
      </p:sp>
    </p:spTree>
    <p:extLst>
      <p:ext uri="{BB962C8B-B14F-4D97-AF65-F5344CB8AC3E}">
        <p14:creationId xmlns:p14="http://schemas.microsoft.com/office/powerpoint/2010/main" val="405927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5</a:t>
            </a:fld>
            <a:endParaRPr lang="es-ES" dirty="0"/>
          </a:p>
        </p:txBody>
      </p:sp>
    </p:spTree>
    <p:extLst>
      <p:ext uri="{BB962C8B-B14F-4D97-AF65-F5344CB8AC3E}">
        <p14:creationId xmlns:p14="http://schemas.microsoft.com/office/powerpoint/2010/main" val="2259583395"/>
      </p:ext>
    </p:extLst>
  </p:cSld>
  <p:clrMapOvr>
    <a:masterClrMapping/>
  </p:clrMapOvr>
</p:notes>
</file>

<file path=ppt/slideLayouts/_rels/slideLayout1.xml.rels><?xml version="1.0" encoding="UTF-8" standalone="yes" ?><Relationships xmlns="http://schemas.openxmlformats.org/package/2006/relationships"><Relationship Id="rId2" Target="../media/image2.jpeg" Type="http://schemas.openxmlformats.org/officeDocument/2006/relationships/image"/><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arget="../media/image3.jpeg" Type="http://schemas.openxmlformats.org/officeDocument/2006/relationships/image"/><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265611" y="1752600"/>
            <a:ext cx="6858002" cy="1828800"/>
          </a:xfrm>
        </p:spPr>
        <p:txBody>
          <a:bodyPr rtlCol="0" anchor="b">
            <a:noAutofit/>
          </a:bodyPr>
          <a:lstStyle>
            <a:lvl1pPr algn="l" rtl="0">
              <a:defRPr sz="4800"/>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4265610" y="3733800"/>
            <a:ext cx="6858002" cy="914400"/>
          </a:xfrm>
        </p:spPr>
        <p:txBody>
          <a:bodyPr rtlCol="0"/>
          <a:lstStyle>
            <a:lvl1pPr marL="0" indent="0" algn="l" rtl="0">
              <a:spcBef>
                <a:spcPts val="0"/>
              </a:spcBef>
              <a:buNone/>
              <a:defRPr sz="24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es-ES" noProof="0"/>
              <a:t>Haga clic para editar el estilo de subtítulo del patrón</a:t>
            </a:r>
            <a:endParaRPr lang="es-ES" noProof="0" dirty="0"/>
          </a:p>
        </p:txBody>
      </p:sp>
    </p:spTree>
    <p:extLst>
      <p:ext uri="{BB962C8B-B14F-4D97-AF65-F5344CB8AC3E}">
        <p14:creationId xmlns:p14="http://schemas.microsoft.com/office/powerpoint/2010/main" val="298120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s imágenes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9066214" y="421594"/>
            <a:ext cx="2286000" cy="1885508"/>
          </a:xfrm>
        </p:spPr>
        <p:txBody>
          <a:bodyPr rtlCol="0">
            <a:noAutofit/>
          </a:bodyPr>
          <a:lstStyle>
            <a:lvl1pPr algn="l" rtl="0">
              <a:defRPr sz="2200"/>
            </a:lvl1pPr>
          </a:lstStyle>
          <a:p>
            <a:pPr rtl="0"/>
            <a:r>
              <a:rPr lang="es-ES" noProof="0"/>
              <a:t>Haga clic para modificar el estilo de título del patrón</a:t>
            </a:r>
            <a:endParaRPr lang="es-ES" noProof="0" dirty="0"/>
          </a:p>
        </p:txBody>
      </p:sp>
      <p:grpSp>
        <p:nvGrpSpPr>
          <p:cNvPr id="84" name="Grupo 83"/>
          <p:cNvGrpSpPr>
            <a:grpSpLocks noChangeAspect="1"/>
          </p:cNvGrpSpPr>
          <p:nvPr/>
        </p:nvGrpSpPr>
        <p:grpSpPr>
          <a:xfrm rot="16200000" flipV="1">
            <a:off x="274315" y="1102304"/>
            <a:ext cx="5053664" cy="4411852"/>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97" name="Marcador de posición de imagen 33" descr="Marcador de posición vacío para agregar una imagen. Haga clic en el marcador de posición y seleccione la imagen que desee agregar."/>
          <p:cNvSpPr>
            <a:spLocks noGrp="1"/>
          </p:cNvSpPr>
          <p:nvPr>
            <p:ph type="pic" sz="quarter" idx="17"/>
          </p:nvPr>
        </p:nvSpPr>
        <p:spPr>
          <a:xfrm>
            <a:off x="840795" y="1020193"/>
            <a:ext cx="3886200" cy="4572000"/>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98" name="Grupo 97"/>
          <p:cNvGrpSpPr/>
          <p:nvPr/>
        </p:nvGrpSpPr>
        <p:grpSpPr>
          <a:xfrm>
            <a:off x="5322489" y="319177"/>
            <a:ext cx="3389607" cy="2710838"/>
            <a:chOff x="895350" y="3313113"/>
            <a:chExt cx="3613151" cy="2790825"/>
          </a:xfrm>
          <a:solidFill>
            <a:schemeClr val="tx1">
              <a:lumMod val="50000"/>
            </a:schemeClr>
          </a:solidFill>
        </p:grpSpPr>
        <p:sp>
          <p:nvSpPr>
            <p:cNvPr id="99"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0"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11"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5546780" y="529603"/>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112" name="Grupo 111"/>
          <p:cNvGrpSpPr/>
          <p:nvPr/>
        </p:nvGrpSpPr>
        <p:grpSpPr>
          <a:xfrm>
            <a:off x="5322489" y="3245640"/>
            <a:ext cx="3389607" cy="2710838"/>
            <a:chOff x="895350" y="3313113"/>
            <a:chExt cx="3613151" cy="2790825"/>
          </a:xfrm>
          <a:solidFill>
            <a:schemeClr val="tx1">
              <a:lumMod val="50000"/>
            </a:schemeClr>
          </a:solidFill>
        </p:grpSpPr>
        <p:sp>
          <p:nvSpPr>
            <p:cNvPr id="11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5" name="Marcador de posición de imagen 33" descr="Marcador de posición vacío para agregar una imagen. Haga clic en el marcador de posición y seleccione la imagen que desee agregar."/>
          <p:cNvSpPr>
            <a:spLocks noGrp="1" noChangeAspect="1"/>
          </p:cNvSpPr>
          <p:nvPr>
            <p:ph type="pic" sz="quarter" idx="19"/>
          </p:nvPr>
        </p:nvSpPr>
        <p:spPr>
          <a:xfrm>
            <a:off x="5546780" y="3456066"/>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126" name="Marcador de posición de texto 3"/>
          <p:cNvSpPr>
            <a:spLocks noGrp="1"/>
          </p:cNvSpPr>
          <p:nvPr>
            <p:ph type="body" sz="half" idx="21"/>
          </p:nvPr>
        </p:nvSpPr>
        <p:spPr>
          <a:xfrm>
            <a:off x="9066214" y="2484992"/>
            <a:ext cx="2286000" cy="3248729"/>
          </a:xfrm>
        </p:spPr>
        <p:txBody>
          <a:bodyPr rtlCol="0" anchor="t" anchorCtr="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A629BEB8-9E7D-46F8-9D38-0DF867B65F6C}" type="datetime1">
              <a:rPr lang="es-ES" noProof="0" smtClean="0"/>
              <a:pPr/>
              <a:t>30/03/2020</a:t>
            </a:fld>
            <a:endParaRPr lang="es-ES" noProof="0" dirty="0"/>
          </a:p>
        </p:txBody>
      </p:sp>
    </p:spTree>
    <p:extLst>
      <p:ext uri="{BB962C8B-B14F-4D97-AF65-F5344CB8AC3E}">
        <p14:creationId xmlns:p14="http://schemas.microsoft.com/office/powerpoint/2010/main" val="787425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511732"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836613" y="914400"/>
            <a:ext cx="6172201" cy="50292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2000"/>
            </a:lvl6pPr>
            <a:lvl7pPr algn="l" rtl="0">
              <a:defRPr sz="2000"/>
            </a:lvl7pPr>
            <a:lvl8pPr algn="l" rtl="0">
              <a:defRPr sz="2000"/>
            </a:lvl8pPr>
            <a:lvl9pPr algn="l" rtl="0">
              <a:defRPr sz="2000"/>
            </a:lvl9p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7511732" y="3555523"/>
            <a:ext cx="3840480" cy="238807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a:xfrm>
            <a:off x="1065213" y="6019801"/>
            <a:ext cx="762000" cy="228600"/>
          </a:xfrm>
        </p:spPr>
        <p:txBody>
          <a:bodyPr rtlCol="0"/>
          <a:lstStyle>
            <a:lvl1pPr algn="l" rtl="0">
              <a:defRPr/>
            </a:lvl1pPr>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a:xfrm>
            <a:off x="8075611" y="6019801"/>
            <a:ext cx="1396260" cy="228600"/>
          </a:xfrm>
        </p:spPr>
        <p:txBody>
          <a:bodyPr rtlCol="0"/>
          <a:lstStyle>
            <a:lvl1pPr>
              <a:defRPr/>
            </a:lvl1pPr>
          </a:lstStyle>
          <a:p>
            <a:fld id="{8C5E9C56-EA05-4307-85E4-BF6C05199383}" type="datetime1">
              <a:rPr lang="es-ES" noProof="0" smtClean="0"/>
              <a:pPr/>
              <a:t>30/03/2020</a:t>
            </a:fld>
            <a:endParaRPr lang="es-ES" noProof="0" dirty="0"/>
          </a:p>
        </p:txBody>
      </p:sp>
    </p:spTree>
    <p:extLst>
      <p:ext uri="{BB962C8B-B14F-4D97-AF65-F5344CB8AC3E}">
        <p14:creationId xmlns:p14="http://schemas.microsoft.com/office/powerpoint/2010/main" val="123976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492891"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grpSp>
        <p:nvGrpSpPr>
          <p:cNvPr id="8" name="Grupo 7"/>
          <p:cNvGrpSpPr/>
          <p:nvPr/>
        </p:nvGrpSpPr>
        <p:grpSpPr>
          <a:xfrm>
            <a:off x="595546" y="781398"/>
            <a:ext cx="6433398" cy="5053665"/>
            <a:chOff x="5162444" y="781398"/>
            <a:chExt cx="6433398" cy="5053665"/>
          </a:xfrm>
        </p:grpSpPr>
        <p:sp>
          <p:nvSpPr>
            <p:cNvPr id="9" name="Forma libre 42"/>
            <p:cNvSpPr>
              <a:spLocks/>
            </p:cNvSpPr>
            <p:nvPr/>
          </p:nvSpPr>
          <p:spPr bwMode="auto">
            <a:xfrm rot="16200000" flipV="1">
              <a:off x="3342557" y="3275021"/>
              <a:ext cx="3827994" cy="17568"/>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 name="Forma libre 43"/>
            <p:cNvSpPr>
              <a:spLocks/>
            </p:cNvSpPr>
            <p:nvPr/>
          </p:nvSpPr>
          <p:spPr bwMode="auto">
            <a:xfrm rot="16200000" flipV="1">
              <a:off x="9565728" y="3299447"/>
              <a:ext cx="3836876" cy="17568"/>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nvGrpSpPr>
            <p:cNvPr id="11" name="Grupo 10"/>
            <p:cNvGrpSpPr/>
            <p:nvPr/>
          </p:nvGrpSpPr>
          <p:grpSpPr>
            <a:xfrm>
              <a:off x="5814205" y="859113"/>
              <a:ext cx="5129146" cy="4880471"/>
              <a:chOff x="7856559" y="859113"/>
              <a:chExt cx="3086791" cy="4880471"/>
            </a:xfrm>
          </p:grpSpPr>
          <p:sp>
            <p:nvSpPr>
              <p:cNvPr id="20" name="Forma libre 41"/>
              <p:cNvSpPr>
                <a:spLocks/>
              </p:cNvSpPr>
              <p:nvPr/>
            </p:nvSpPr>
            <p:spPr bwMode="auto">
              <a:xfrm rot="16200000" flipV="1">
                <a:off x="9392183" y="4188416"/>
                <a:ext cx="15544" cy="3086791"/>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44"/>
              <p:cNvSpPr>
                <a:spLocks/>
              </p:cNvSpPr>
              <p:nvPr/>
            </p:nvSpPr>
            <p:spPr bwMode="auto">
              <a:xfrm rot="16200000" flipV="1">
                <a:off x="9366943" y="-651271"/>
                <a:ext cx="13322" cy="3034090"/>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 name="Forma libre 45"/>
            <p:cNvSpPr>
              <a:spLocks noEditPoints="1"/>
            </p:cNvSpPr>
            <p:nvPr/>
          </p:nvSpPr>
          <p:spPr bwMode="auto">
            <a:xfrm rot="16200000" flipV="1">
              <a:off x="5186001" y="5323012"/>
              <a:ext cx="477390" cy="524504"/>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6"/>
            <p:cNvSpPr>
              <a:spLocks noEditPoints="1"/>
            </p:cNvSpPr>
            <p:nvPr/>
          </p:nvSpPr>
          <p:spPr bwMode="auto">
            <a:xfrm rot="16200000" flipV="1">
              <a:off x="5197295" y="5324846"/>
              <a:ext cx="477390" cy="511956"/>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7"/>
            <p:cNvSpPr>
              <a:spLocks noEditPoints="1"/>
            </p:cNvSpPr>
            <p:nvPr/>
          </p:nvSpPr>
          <p:spPr bwMode="auto">
            <a:xfrm rot="16200000" flipV="1">
              <a:off x="11076843" y="5321082"/>
              <a:ext cx="508476" cy="519485"/>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8"/>
            <p:cNvSpPr>
              <a:spLocks noEditPoints="1"/>
            </p:cNvSpPr>
            <p:nvPr/>
          </p:nvSpPr>
          <p:spPr bwMode="auto">
            <a:xfrm rot="16200000" flipV="1">
              <a:off x="11093207" y="5321324"/>
              <a:ext cx="470728" cy="534543"/>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9"/>
            <p:cNvSpPr>
              <a:spLocks noEditPoints="1"/>
            </p:cNvSpPr>
            <p:nvPr/>
          </p:nvSpPr>
          <p:spPr bwMode="auto">
            <a:xfrm rot="16200000" flipV="1">
              <a:off x="11051654" y="771453"/>
              <a:ext cx="468508" cy="519485"/>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50"/>
            <p:cNvSpPr>
              <a:spLocks noEditPoints="1"/>
            </p:cNvSpPr>
            <p:nvPr/>
          </p:nvSpPr>
          <p:spPr bwMode="auto">
            <a:xfrm rot="16200000" flipV="1">
              <a:off x="11044126" y="786511"/>
              <a:ext cx="468508" cy="489370"/>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51"/>
            <p:cNvSpPr>
              <a:spLocks noEditPoints="1"/>
            </p:cNvSpPr>
            <p:nvPr/>
          </p:nvSpPr>
          <p:spPr bwMode="auto">
            <a:xfrm rot="16200000" flipV="1">
              <a:off x="5232723" y="721157"/>
              <a:ext cx="424100" cy="544581"/>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2"/>
            <p:cNvSpPr>
              <a:spLocks noEditPoints="1"/>
            </p:cNvSpPr>
            <p:nvPr/>
          </p:nvSpPr>
          <p:spPr bwMode="auto">
            <a:xfrm rot="16200000" flipV="1">
              <a:off x="5241796" y="749729"/>
              <a:ext cx="428541" cy="491879"/>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836613" y="1031195"/>
            <a:ext cx="5943600" cy="4572000"/>
          </a:xfrm>
          <a:solidFill>
            <a:schemeClr val="accent2">
              <a:lumMod val="40000"/>
              <a:lumOff val="60000"/>
            </a:schemeClr>
          </a:solidFill>
          <a:ln w="38100">
            <a:solidFill>
              <a:schemeClr val="bg1"/>
            </a:solidFill>
          </a:ln>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7492891" y="3555521"/>
            <a:ext cx="3840480" cy="216851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A5E4B513-C016-45E9-9D12-97C0FE834FFB}" type="datetime1">
              <a:rPr lang="es-ES" noProof="0" smtClean="0"/>
              <a:pPr/>
              <a:t>30/03/2020</a:t>
            </a:fld>
            <a:endParaRPr lang="es-ES" noProof="0" dirty="0"/>
          </a:p>
        </p:txBody>
      </p:sp>
    </p:spTree>
    <p:extLst>
      <p:ext uri="{BB962C8B-B14F-4D97-AF65-F5344CB8AC3E}">
        <p14:creationId xmlns:p14="http://schemas.microsoft.com/office/powerpoint/2010/main" val="265957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2C08D2A3-9C84-40EA-B90D-CE0CB003F11C}" type="datetime1">
              <a:rPr lang="es-ES" noProof="0" smtClean="0"/>
              <a:pPr/>
              <a:t>30/03/2020</a:t>
            </a:fld>
            <a:endParaRPr lang="es-ES" noProof="0" dirty="0"/>
          </a:p>
        </p:txBody>
      </p:sp>
    </p:spTree>
    <p:extLst>
      <p:ext uri="{BB962C8B-B14F-4D97-AF65-F5344CB8AC3E}">
        <p14:creationId xmlns:p14="http://schemas.microsoft.com/office/powerpoint/2010/main" val="2447936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extLst>
    <p:ext uri="{DCECCB84-F9BA-43D5-87BE-67443E8EF086}">
      <p15:sldGuideLst xmlns:p15="http://schemas.microsoft.com/office/powerpoint/2012/main">
        <p15:guide id="1"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624268" y="304800"/>
            <a:ext cx="1729531" cy="5676900"/>
          </a:xfrm>
        </p:spPr>
        <p:txBody>
          <a:bodyPr vert="eaVert" rtlCol="0"/>
          <a:lstStyle>
            <a:lvl1pPr>
              <a:lnSpc>
                <a:spcPct val="100000"/>
              </a:lnSpc>
              <a:defRPr/>
            </a:lvl1pPr>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838199" y="304800"/>
            <a:ext cx="8633671" cy="5676900"/>
          </a:xfrm>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0D3FC754-5105-4120-96BF-E066A80C9168}" type="datetime1">
              <a:rPr lang="es-ES" noProof="0" smtClean="0"/>
              <a:pPr/>
              <a:t>30/03/2020</a:t>
            </a:fld>
            <a:endParaRPr lang="es-ES" noProof="0" dirty="0"/>
          </a:p>
        </p:txBody>
      </p:sp>
    </p:spTree>
    <p:extLst>
      <p:ext uri="{BB962C8B-B14F-4D97-AF65-F5344CB8AC3E}">
        <p14:creationId xmlns:p14="http://schemas.microsoft.com/office/powerpoint/2010/main" val="420580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FB84E01D-FE59-4730-AF0E-FE450E404B97}" type="datetime1">
              <a:rPr lang="es-ES" noProof="0" smtClean="0"/>
              <a:pPr/>
              <a:t>30/03/2020</a:t>
            </a:fld>
            <a:endParaRPr lang="es-ES" noProof="0" dirty="0"/>
          </a:p>
        </p:txBody>
      </p:sp>
    </p:spTree>
    <p:extLst>
      <p:ext uri="{BB962C8B-B14F-4D97-AF65-F5344CB8AC3E}">
        <p14:creationId xmlns:p14="http://schemas.microsoft.com/office/powerpoint/2010/main" val="339630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265613" y="1828800"/>
            <a:ext cx="6858002" cy="1828800"/>
          </a:xfrm>
        </p:spPr>
        <p:txBody>
          <a:bodyPr rtlCol="0" anchor="b">
            <a:normAutofit/>
          </a:bodyPr>
          <a:lstStyle>
            <a:lvl1pPr algn="l" rtl="0">
              <a:defRPr sz="4400"/>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4265610" y="3733800"/>
            <a:ext cx="6858002" cy="914400"/>
          </a:xfrm>
        </p:spPr>
        <p:txBody>
          <a:bodyPr rtlCol="0"/>
          <a:lstStyle>
            <a:lvl1pPr marL="0" indent="0" algn="l" rtl="0">
              <a:spcBef>
                <a:spcPts val="0"/>
              </a:spcBef>
              <a:buNone/>
              <a:defRPr sz="2400">
                <a:solidFill>
                  <a:schemeClr val="tx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es-ES" noProof="0"/>
              <a:t>Editar el estilo de texto del patrón</a:t>
            </a:r>
          </a:p>
        </p:txBody>
      </p:sp>
    </p:spTree>
    <p:extLst>
      <p:ext uri="{BB962C8B-B14F-4D97-AF65-F5344CB8AC3E}">
        <p14:creationId xmlns:p14="http://schemas.microsoft.com/office/powerpoint/2010/main" val="12292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065212" y="1825625"/>
            <a:ext cx="4954588"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172200" y="1825625"/>
            <a:ext cx="4951414"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8A6A526C-96C5-4D92-AB97-D8ADC29D42FE}" type="datetime1">
              <a:rPr lang="es-ES" noProof="0" smtClean="0"/>
              <a:pPr/>
              <a:t>30/03/2020</a:t>
            </a:fld>
            <a:endParaRPr lang="es-ES" noProof="0" dirty="0"/>
          </a:p>
        </p:txBody>
      </p:sp>
    </p:spTree>
    <p:extLst>
      <p:ext uri="{BB962C8B-B14F-4D97-AF65-F5344CB8AC3E}">
        <p14:creationId xmlns:p14="http://schemas.microsoft.com/office/powerpoint/2010/main" val="297275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069848"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1069848"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172200"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72200"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9" name="Marcador de posición de número de diapositiva 8"/>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8" name="Marcador de posición de pie de página 7"/>
          <p:cNvSpPr>
            <a:spLocks noGrp="1"/>
          </p:cNvSpPr>
          <p:nvPr>
            <p:ph type="ftr" sz="quarter" idx="11"/>
          </p:nvPr>
        </p:nvSpPr>
        <p:spPr/>
        <p:txBody>
          <a:bodyPr rtlCol="0"/>
          <a:lstStyle/>
          <a:p>
            <a:pPr rtl="0"/>
            <a:endParaRPr lang="es-ES" noProof="0" dirty="0"/>
          </a:p>
        </p:txBody>
      </p:sp>
      <p:sp>
        <p:nvSpPr>
          <p:cNvPr id="7" name="Marcador de posición de fecha 6"/>
          <p:cNvSpPr>
            <a:spLocks noGrp="1"/>
          </p:cNvSpPr>
          <p:nvPr>
            <p:ph type="dt" sz="half" idx="10"/>
          </p:nvPr>
        </p:nvSpPr>
        <p:spPr/>
        <p:txBody>
          <a:bodyPr rtlCol="0"/>
          <a:lstStyle>
            <a:lvl1pPr>
              <a:defRPr/>
            </a:lvl1pPr>
          </a:lstStyle>
          <a:p>
            <a:fld id="{E9D8706A-82CB-4CEF-A1F3-DFFE07174E7B}" type="datetime1">
              <a:rPr lang="es-ES" noProof="0" smtClean="0"/>
              <a:pPr/>
              <a:t>30/03/2020</a:t>
            </a:fld>
            <a:endParaRPr lang="es-ES" noProof="0" dirty="0"/>
          </a:p>
        </p:txBody>
      </p:sp>
    </p:spTree>
    <p:extLst>
      <p:ext uri="{BB962C8B-B14F-4D97-AF65-F5344CB8AC3E}">
        <p14:creationId xmlns:p14="http://schemas.microsoft.com/office/powerpoint/2010/main" val="2318571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5" name="Marcador de posición de número de diapositiva 4"/>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4" name="Marcador de posición de pie de página 3"/>
          <p:cNvSpPr>
            <a:spLocks noGrp="1"/>
          </p:cNvSpPr>
          <p:nvPr>
            <p:ph type="ftr" sz="quarter" idx="11"/>
          </p:nvPr>
        </p:nvSpPr>
        <p:spPr/>
        <p:txBody>
          <a:bodyPr rtlCol="0"/>
          <a:lstStyle/>
          <a:p>
            <a:pPr rtl="0"/>
            <a:endParaRPr lang="es-ES" noProof="0" dirty="0"/>
          </a:p>
        </p:txBody>
      </p:sp>
      <p:sp>
        <p:nvSpPr>
          <p:cNvPr id="3" name="Marcador de posición de fecha 2"/>
          <p:cNvSpPr>
            <a:spLocks noGrp="1"/>
          </p:cNvSpPr>
          <p:nvPr>
            <p:ph type="dt" sz="half" idx="10"/>
          </p:nvPr>
        </p:nvSpPr>
        <p:spPr/>
        <p:txBody>
          <a:bodyPr rtlCol="0"/>
          <a:lstStyle>
            <a:lvl1pPr>
              <a:defRPr/>
            </a:lvl1pPr>
          </a:lstStyle>
          <a:p>
            <a:fld id="{1A8843A6-40B9-4C41-B2F4-377E2A54BFAD}" type="datetime1">
              <a:rPr lang="es-ES" noProof="0" smtClean="0"/>
              <a:pPr/>
              <a:t>30/03/2020</a:t>
            </a:fld>
            <a:endParaRPr lang="es-ES" noProof="0" dirty="0"/>
          </a:p>
        </p:txBody>
      </p:sp>
    </p:spTree>
    <p:extLst>
      <p:ext uri="{BB962C8B-B14F-4D97-AF65-F5344CB8AC3E}">
        <p14:creationId xmlns:p14="http://schemas.microsoft.com/office/powerpoint/2010/main" val="351281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3" name="Marcador de posición de pie de página 2"/>
          <p:cNvSpPr>
            <a:spLocks noGrp="1"/>
          </p:cNvSpPr>
          <p:nvPr>
            <p:ph type="ftr" sz="quarter" idx="11"/>
          </p:nvPr>
        </p:nvSpPr>
        <p:spPr/>
        <p:txBody>
          <a:bodyPr rtlCol="0"/>
          <a:lstStyle/>
          <a:p>
            <a:pPr rtl="0"/>
            <a:endParaRPr lang="es-ES" noProof="0" dirty="0"/>
          </a:p>
        </p:txBody>
      </p:sp>
      <p:sp>
        <p:nvSpPr>
          <p:cNvPr id="2" name="Marcador de posición de fecha 1"/>
          <p:cNvSpPr>
            <a:spLocks noGrp="1"/>
          </p:cNvSpPr>
          <p:nvPr>
            <p:ph type="dt" sz="half" idx="10"/>
          </p:nvPr>
        </p:nvSpPr>
        <p:spPr/>
        <p:txBody>
          <a:bodyPr rtlCol="0"/>
          <a:lstStyle>
            <a:lvl1pPr>
              <a:defRPr/>
            </a:lvl1pPr>
          </a:lstStyle>
          <a:p>
            <a:fld id="{F3ECB6EA-8F6B-4084-8E83-2F4BA16ACF8E}" type="datetime1">
              <a:rPr lang="es-ES" noProof="0" smtClean="0"/>
              <a:pPr/>
              <a:t>30/03/2020</a:t>
            </a:fld>
            <a:endParaRPr lang="es-ES" noProof="0" dirty="0"/>
          </a:p>
        </p:txBody>
      </p:sp>
    </p:spTree>
    <p:extLst>
      <p:ext uri="{BB962C8B-B14F-4D97-AF65-F5344CB8AC3E}">
        <p14:creationId xmlns:p14="http://schemas.microsoft.com/office/powerpoint/2010/main" val="84787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a:xfrm>
            <a:off x="1065212" y="304799"/>
            <a:ext cx="10058402" cy="1216152"/>
          </a:xfrm>
        </p:spPr>
        <p:txBody>
          <a:bodyPr rtlCol="0"/>
          <a:lstStyle>
            <a:lvl1pPr algn="l" rtl="0">
              <a:defRPr/>
            </a:lvl1pPr>
          </a:lstStyle>
          <a:p>
            <a:pPr rtl="0"/>
            <a:r>
              <a:rPr lang="es-ES" noProof="0"/>
              <a:t>Haga clic para modificar el estilo de título del patrón</a:t>
            </a:r>
            <a:endParaRPr lang="es-ES" noProof="0" dirty="0"/>
          </a:p>
        </p:txBody>
      </p:sp>
      <p:grpSp>
        <p:nvGrpSpPr>
          <p:cNvPr id="9" name="Grupo 8"/>
          <p:cNvGrpSpPr/>
          <p:nvPr/>
        </p:nvGrpSpPr>
        <p:grpSpPr>
          <a:xfrm>
            <a:off x="1052422" y="1733550"/>
            <a:ext cx="4360503" cy="3050038"/>
            <a:chOff x="895350" y="3313113"/>
            <a:chExt cx="3613151" cy="2790825"/>
          </a:xfrm>
          <a:solidFill>
            <a:schemeClr val="tx1">
              <a:lumMod val="50000"/>
            </a:schemeClr>
          </a:solidFill>
        </p:grpSpPr>
        <p:sp>
          <p:nvSpPr>
            <p:cNvPr id="10"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0"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6" name="Marcador de posición de imagen 33" descr="Marcador de posición vacío para agregar una imagen. Haga clic en el marcador de posición y seleccione la imagen que desee agregar."/>
          <p:cNvSpPr>
            <a:spLocks noGrp="1" noChangeAspect="1"/>
          </p:cNvSpPr>
          <p:nvPr>
            <p:ph type="pic" sz="quarter" idx="17"/>
          </p:nvPr>
        </p:nvSpPr>
        <p:spPr>
          <a:xfrm>
            <a:off x="1265028"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39" name="Marcador de posición de texto 3"/>
          <p:cNvSpPr>
            <a:spLocks noGrp="1"/>
          </p:cNvSpPr>
          <p:nvPr>
            <p:ph type="body" sz="half" idx="2"/>
          </p:nvPr>
        </p:nvSpPr>
        <p:spPr>
          <a:xfrm>
            <a:off x="1052423"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22" name="Grupo 21"/>
          <p:cNvGrpSpPr/>
          <p:nvPr/>
        </p:nvGrpSpPr>
        <p:grpSpPr>
          <a:xfrm>
            <a:off x="6763111" y="1733550"/>
            <a:ext cx="4360503" cy="3050038"/>
            <a:chOff x="895350" y="3313113"/>
            <a:chExt cx="3613151" cy="2790825"/>
          </a:xfrm>
          <a:solidFill>
            <a:schemeClr val="tx1">
              <a:lumMod val="50000"/>
            </a:schemeClr>
          </a:solidFill>
        </p:grpSpPr>
        <p:sp>
          <p:nvSpPr>
            <p:cNvPr id="2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7"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6975717"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40" name="Marcador de posición de texto 3"/>
          <p:cNvSpPr>
            <a:spLocks noGrp="1"/>
          </p:cNvSpPr>
          <p:nvPr>
            <p:ph type="body" sz="half" idx="19"/>
          </p:nvPr>
        </p:nvSpPr>
        <p:spPr>
          <a:xfrm>
            <a:off x="6742908"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1F7458E2-43B4-47F5-9309-6BEE53513121}" type="datetime1">
              <a:rPr lang="es-ES" noProof="0" smtClean="0"/>
              <a:pPr/>
              <a:t>30/03/2020</a:t>
            </a:fld>
            <a:endParaRPr lang="es-ES" noProof="0" dirty="0"/>
          </a:p>
        </p:txBody>
      </p:sp>
    </p:spTree>
    <p:extLst>
      <p:ext uri="{BB962C8B-B14F-4D97-AF65-F5344CB8AC3E}">
        <p14:creationId xmlns:p14="http://schemas.microsoft.com/office/powerpoint/2010/main" val="116827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e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grpSp>
        <p:nvGrpSpPr>
          <p:cNvPr id="52" name="Grupo 51"/>
          <p:cNvGrpSpPr>
            <a:grpSpLocks noChangeAspect="1"/>
          </p:cNvGrpSpPr>
          <p:nvPr/>
        </p:nvGrpSpPr>
        <p:grpSpPr>
          <a:xfrm rot="5400000">
            <a:off x="1045139" y="1678105"/>
            <a:ext cx="3123347" cy="3089730"/>
            <a:chOff x="895350" y="3313113"/>
            <a:chExt cx="3613151" cy="2790825"/>
          </a:xfrm>
          <a:solidFill>
            <a:schemeClr val="tx1">
              <a:lumMod val="50000"/>
            </a:schemeClr>
          </a:solidFill>
        </p:grpSpPr>
        <p:sp>
          <p:nvSpPr>
            <p:cNvPr id="5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9" name="Marcador de posición de imagen 33" descr="Marcador de posición vacío para agregar una imagen. Haga clic en el marcador de posición y seleccione la imagen que desee agregar."/>
          <p:cNvSpPr>
            <a:spLocks noGrp="1"/>
          </p:cNvSpPr>
          <p:nvPr>
            <p:ph type="pic" sz="quarter" idx="19"/>
          </p:nvPr>
        </p:nvSpPr>
        <p:spPr>
          <a:xfrm>
            <a:off x="1249168" y="1824285"/>
            <a:ext cx="2715289"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1" name="Marcador de posición de texto 3"/>
          <p:cNvSpPr>
            <a:spLocks noGrp="1"/>
          </p:cNvSpPr>
          <p:nvPr>
            <p:ph type="body" sz="half" idx="2"/>
          </p:nvPr>
        </p:nvSpPr>
        <p:spPr>
          <a:xfrm>
            <a:off x="123521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84" name="Grupo 83"/>
          <p:cNvGrpSpPr>
            <a:grpSpLocks noChangeAspect="1"/>
          </p:cNvGrpSpPr>
          <p:nvPr userDrawn="1"/>
        </p:nvGrpSpPr>
        <p:grpSpPr>
          <a:xfrm rot="5400000">
            <a:off x="4517135" y="1678105"/>
            <a:ext cx="3123347" cy="3089730"/>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8" name="Marcador de posición de imagen 33" descr="Marcador de posición vacío para agregar una imagen. Haga clic en el marcador de posición y seleccione la imagen que desee agregar."/>
          <p:cNvSpPr>
            <a:spLocks noGrp="1"/>
          </p:cNvSpPr>
          <p:nvPr>
            <p:ph type="pic" sz="quarter" idx="18"/>
          </p:nvPr>
        </p:nvSpPr>
        <p:spPr>
          <a:xfrm>
            <a:off x="4720924"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2" name="Marcador de posición de texto 3"/>
          <p:cNvSpPr>
            <a:spLocks noGrp="1"/>
          </p:cNvSpPr>
          <p:nvPr>
            <p:ph type="body" sz="half" idx="21"/>
          </p:nvPr>
        </p:nvSpPr>
        <p:spPr>
          <a:xfrm>
            <a:off x="4707208"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97" name="Grupo 96"/>
          <p:cNvGrpSpPr>
            <a:grpSpLocks noChangeAspect="1"/>
          </p:cNvGrpSpPr>
          <p:nvPr userDrawn="1"/>
        </p:nvGrpSpPr>
        <p:grpSpPr>
          <a:xfrm rot="5400000">
            <a:off x="8019009" y="1678105"/>
            <a:ext cx="3123347" cy="3089730"/>
            <a:chOff x="895350" y="3313113"/>
            <a:chExt cx="3613151" cy="2790825"/>
          </a:xfrm>
          <a:solidFill>
            <a:schemeClr val="tx1">
              <a:lumMod val="50000"/>
            </a:schemeClr>
          </a:solidFill>
        </p:grpSpPr>
        <p:sp>
          <p:nvSpPr>
            <p:cNvPr id="98"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9"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80" name="Marcador de posición de imagen 33" descr="Marcador de posición vacío para agregar una imagen. Haga clic en el marcador de posición y seleccione la imagen que desee agregar."/>
          <p:cNvSpPr>
            <a:spLocks noGrp="1"/>
          </p:cNvSpPr>
          <p:nvPr>
            <p:ph type="pic" sz="quarter" idx="20"/>
          </p:nvPr>
        </p:nvSpPr>
        <p:spPr>
          <a:xfrm>
            <a:off x="8222798"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3" name="Marcador de posición de texto 3"/>
          <p:cNvSpPr>
            <a:spLocks noGrp="1"/>
          </p:cNvSpPr>
          <p:nvPr>
            <p:ph type="body" sz="half" idx="22"/>
          </p:nvPr>
        </p:nvSpPr>
        <p:spPr>
          <a:xfrm>
            <a:off x="820908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6F776D7C-62EF-4BA7-B64B-98976BFFC620}" type="datetime1">
              <a:rPr lang="es-ES" noProof="0" smtClean="0"/>
              <a:pPr/>
              <a:t>30/03/2020</a:t>
            </a:fld>
            <a:endParaRPr lang="es-ES" noProof="0" dirty="0"/>
          </a:p>
        </p:txBody>
      </p:sp>
    </p:spTree>
    <p:extLst>
      <p:ext uri="{BB962C8B-B14F-4D97-AF65-F5344CB8AC3E}">
        <p14:creationId xmlns:p14="http://schemas.microsoft.com/office/powerpoint/2010/main" val="16819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
        <p:nvSpPr>
          <p:cNvPr id="2" name="Marcador de posición de título 1"/>
          <p:cNvSpPr>
            <a:spLocks noGrp="1"/>
          </p:cNvSpPr>
          <p:nvPr>
            <p:ph type="title"/>
          </p:nvPr>
        </p:nvSpPr>
        <p:spPr>
          <a:xfrm>
            <a:off x="1065212" y="304800"/>
            <a:ext cx="10058402" cy="12192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065214" y="1752600"/>
            <a:ext cx="10058400" cy="4229100"/>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número de diapositiva 5"/>
          <p:cNvSpPr>
            <a:spLocks noGrp="1"/>
          </p:cNvSpPr>
          <p:nvPr>
            <p:ph type="sldNum" sz="quarter" idx="4"/>
          </p:nvPr>
        </p:nvSpPr>
        <p:spPr>
          <a:xfrm>
            <a:off x="1065213" y="6019801"/>
            <a:ext cx="762000" cy="228600"/>
          </a:xfrm>
          <a:prstGeom prst="rect">
            <a:avLst/>
          </a:prstGeom>
        </p:spPr>
        <p:txBody>
          <a:bodyPr vert="horz" lIns="91440" tIns="45720" rIns="91440" bIns="45720" rtlCol="0" anchor="ctr"/>
          <a:lstStyle>
            <a:lvl1pPr algn="l" rtl="0">
              <a:defRPr sz="1100">
                <a:solidFill>
                  <a:schemeClr val="tx1"/>
                </a:solidFill>
              </a:defRPr>
            </a:lvl1pPr>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3"/>
          </p:nvPr>
        </p:nvSpPr>
        <p:spPr>
          <a:xfrm>
            <a:off x="1979613" y="6019801"/>
            <a:ext cx="5943600" cy="228600"/>
          </a:xfrm>
          <a:prstGeom prst="rect">
            <a:avLst/>
          </a:prstGeom>
        </p:spPr>
        <p:txBody>
          <a:bodyPr vert="horz" lIns="91440" tIns="45720" rIns="91440" bIns="45720" rtlCol="0" anchor="ctr"/>
          <a:lstStyle>
            <a:lvl1pPr algn="l" rtl="0">
              <a:defRPr sz="1100">
                <a:solidFill>
                  <a:schemeClr val="tx1"/>
                </a:solidFill>
              </a:defRPr>
            </a:lvl1pPr>
          </a:lstStyle>
          <a:p>
            <a:pPr rtl="0"/>
            <a:endParaRPr lang="es-ES" noProof="0" dirty="0"/>
          </a:p>
        </p:txBody>
      </p:sp>
      <p:sp>
        <p:nvSpPr>
          <p:cNvPr id="4" name="Marcador de posición de fecha 3"/>
          <p:cNvSpPr>
            <a:spLocks noGrp="1"/>
          </p:cNvSpPr>
          <p:nvPr>
            <p:ph type="dt" sz="half" idx="2"/>
          </p:nvPr>
        </p:nvSpPr>
        <p:spPr>
          <a:xfrm>
            <a:off x="8075611" y="6019801"/>
            <a:ext cx="1396260" cy="228600"/>
          </a:xfrm>
          <a:prstGeom prst="rect">
            <a:avLst/>
          </a:prstGeom>
        </p:spPr>
        <p:txBody>
          <a:bodyPr vert="horz" lIns="91440" tIns="45720" rIns="91440" bIns="45720" rtlCol="0" anchor="ctr"/>
          <a:lstStyle>
            <a:lvl1pPr algn="l" rtl="0">
              <a:defRPr sz="1100">
                <a:solidFill>
                  <a:schemeClr val="tx1"/>
                </a:solidFill>
              </a:defRPr>
            </a:lvl1pPr>
          </a:lstStyle>
          <a:p>
            <a:fld id="{6DF62A26-CBD6-46C0-96AB-9CE431FD79E9}" type="datetime1">
              <a:rPr lang="es-ES" noProof="0" smtClean="0"/>
              <a:pPr/>
              <a:t>30/03/2020</a:t>
            </a:fld>
            <a:endParaRPr lang="es-ES" noProof="0" dirty="0"/>
          </a:p>
        </p:txBody>
      </p:sp>
    </p:spTree>
    <p:extLst>
      <p:ext uri="{BB962C8B-B14F-4D97-AF65-F5344CB8AC3E}">
        <p14:creationId xmlns:p14="http://schemas.microsoft.com/office/powerpoint/2010/main" val="130063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62" r:id="rId10"/>
    <p:sldLayoutId id="2147483656" r:id="rId11"/>
    <p:sldLayoutId id="2147483657"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txStyles>
    <p:titleStyle>
      <a:lvl1pPr algn="l" defTabSz="914400" rtl="0" eaLnBrk="1" latinLnBrk="0" hangingPunct="1">
        <a:lnSpc>
          <a:spcPct val="90000"/>
        </a:lnSpc>
        <a:spcBef>
          <a:spcPct val="0"/>
        </a:spcBef>
        <a:buNone/>
        <a:defRPr sz="3200" kern="1200">
          <a:solidFill>
            <a:schemeClr val="tx1">
              <a:lumMod val="50000"/>
            </a:schemeClr>
          </a:solidFill>
          <a:latin typeface="+mj-lt"/>
          <a:ea typeface="+mj-ea"/>
          <a:cs typeface="+mj-cs"/>
        </a:defRPr>
      </a:lvl1pPr>
    </p:titleStyle>
    <p:bodyStyle>
      <a:lvl1pPr marL="347472" indent="-347472" algn="l" defTabSz="914400" rtl="0" eaLnBrk="1" latinLnBrk="0" hangingPunct="1">
        <a:lnSpc>
          <a:spcPct val="100000"/>
        </a:lnSpc>
        <a:spcBef>
          <a:spcPts val="1800"/>
        </a:spcBef>
        <a:buFont typeface="Arial" panose="020B0604020202020204" pitchFamily="34" charset="0"/>
        <a:buChar char="•"/>
        <a:defRPr sz="2400" kern="1200">
          <a:solidFill>
            <a:schemeClr val="tx1"/>
          </a:solidFill>
          <a:latin typeface="+mn-lt"/>
          <a:ea typeface="+mn-ea"/>
          <a:cs typeface="+mn-cs"/>
        </a:defRPr>
      </a:lvl1pPr>
      <a:lvl2pPr marL="740664" indent="-283464" algn="l" defTabSz="914400" rtl="0" eaLnBrk="1" latinLnBrk="0" hangingPunct="1">
        <a:lnSpc>
          <a:spcPct val="100000"/>
        </a:lnSpc>
        <a:spcBef>
          <a:spcPts val="12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arget="../media/image8.jpeg" Type="http://schemas.openxmlformats.org/officeDocument/2006/relationships/image"/><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es-ES" dirty="0"/>
              <a:t>Actividad 31-03</a:t>
            </a:r>
          </a:p>
        </p:txBody>
      </p:sp>
      <p:sp>
        <p:nvSpPr>
          <p:cNvPr id="3" name="Subtítulo 2"/>
          <p:cNvSpPr>
            <a:spLocks noGrp="1"/>
          </p:cNvSpPr>
          <p:nvPr>
            <p:ph type="subTitle" idx="1"/>
          </p:nvPr>
        </p:nvSpPr>
        <p:spPr/>
        <p:txBody>
          <a:bodyPr rtlCol="0"/>
          <a:lstStyle/>
          <a:p>
            <a:pPr rtl="0"/>
            <a:r>
              <a:rPr lang="es-ES" dirty="0"/>
              <a:t>Primero</a:t>
            </a:r>
          </a:p>
          <a:p>
            <a:pPr rtl="0"/>
            <a:endParaRPr lang="es-ES" dirty="0"/>
          </a:p>
        </p:txBody>
      </p:sp>
    </p:spTree>
    <p:extLst>
      <p:ext uri="{BB962C8B-B14F-4D97-AF65-F5344CB8AC3E}">
        <p14:creationId xmlns:p14="http://schemas.microsoft.com/office/powerpoint/2010/main" val="769675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Celebrando la diversidad </a:t>
            </a:r>
          </a:p>
        </p:txBody>
      </p:sp>
      <p:sp>
        <p:nvSpPr>
          <p:cNvPr id="7" name="CuadroTexto 6">
            <a:extLst>
              <a:ext uri="{FF2B5EF4-FFF2-40B4-BE49-F238E27FC236}">
                <a16:creationId xmlns:a16="http://schemas.microsoft.com/office/drawing/2014/main" id="{CC803C8C-CCC9-4DC8-985D-A78FFEAA387F}"/>
              </a:ext>
            </a:extLst>
          </p:cNvPr>
          <p:cNvSpPr txBox="1"/>
          <p:nvPr/>
        </p:nvSpPr>
        <p:spPr>
          <a:xfrm>
            <a:off x="699715" y="1844702"/>
            <a:ext cx="10423899" cy="1477328"/>
          </a:xfrm>
          <a:prstGeom prst="rect">
            <a:avLst/>
          </a:prstGeom>
          <a:noFill/>
        </p:spPr>
        <p:txBody>
          <a:bodyPr wrap="square" rtlCol="0">
            <a:spAutoFit/>
          </a:bodyPr>
          <a:lstStyle/>
          <a:p>
            <a:r>
              <a:rPr lang="es-CL" dirty="0"/>
              <a:t>Familias, esperando que todos estén muy bien en sus casas, quisiera recordar sobre dos fechas importantes que se concientizan durante estos días. La primera, fue hace unos días atrás, que fue el 21 de marzo en donde se celebró  el día internacional del “Síndrome de Down” y el día 2 de Abril se celebra el “Día internacional del Autismo” Dos Fechas importantes para seguir concientizando en nuestra comunidad.  </a:t>
            </a:r>
          </a:p>
        </p:txBody>
      </p:sp>
      <p:pic>
        <p:nvPicPr>
          <p:cNvPr id="1026" name="Picture 2" descr="TODOS SOMOS IGUALES, TODOS SOMOS DIFERENTES | LA EDUCACIÓN EN EL ...">
            <a:extLst>
              <a:ext uri="{FF2B5EF4-FFF2-40B4-BE49-F238E27FC236}">
                <a16:creationId xmlns:a16="http://schemas.microsoft.com/office/drawing/2014/main" id="{F4408978-B796-4B9B-B38C-965C0ED5AF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8924" y="3642732"/>
            <a:ext cx="3501277" cy="212751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4" descr="Punto y coma: Día Internacional del Síndrome de Down - YouTube">
            <a:extLst>
              <a:ext uri="{FF2B5EF4-FFF2-40B4-BE49-F238E27FC236}">
                <a16:creationId xmlns:a16="http://schemas.microsoft.com/office/drawing/2014/main" id="{792139AF-03EC-442A-9579-2729FC2905A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19555"/>
          <a:stretch/>
        </p:blipFill>
        <p:spPr bwMode="auto">
          <a:xfrm>
            <a:off x="524786" y="3642731"/>
            <a:ext cx="2536466" cy="177359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 name="Picture 6" descr="Pin en POSITIVE • ACTIVISM">
            <a:extLst>
              <a:ext uri="{FF2B5EF4-FFF2-40B4-BE49-F238E27FC236}">
                <a16:creationId xmlns:a16="http://schemas.microsoft.com/office/drawing/2014/main" id="{FA101D8F-CD06-465D-A57E-94AA28044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9113" y="3595356"/>
            <a:ext cx="2478033" cy="2222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37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507077-CC50-4166-A983-2208175DD4FB}"/>
              </a:ext>
            </a:extLst>
          </p:cNvPr>
          <p:cNvSpPr>
            <a:spLocks noGrp="1"/>
          </p:cNvSpPr>
          <p:nvPr>
            <p:ph type="title"/>
          </p:nvPr>
        </p:nvSpPr>
        <p:spPr/>
        <p:txBody>
          <a:bodyPr/>
          <a:lstStyle/>
          <a:p>
            <a:r>
              <a:rPr lang="es-CL" dirty="0"/>
              <a:t>2 de Abril</a:t>
            </a:r>
          </a:p>
        </p:txBody>
      </p:sp>
      <p:sp>
        <p:nvSpPr>
          <p:cNvPr id="3" name="Marcador de contenido 2">
            <a:extLst>
              <a:ext uri="{FF2B5EF4-FFF2-40B4-BE49-F238E27FC236}">
                <a16:creationId xmlns:a16="http://schemas.microsoft.com/office/drawing/2014/main" id="{F7DDA5CA-CD21-416D-B2DE-CAC472159118}"/>
              </a:ext>
            </a:extLst>
          </p:cNvPr>
          <p:cNvSpPr>
            <a:spLocks noGrp="1"/>
          </p:cNvSpPr>
          <p:nvPr>
            <p:ph idx="1"/>
          </p:nvPr>
        </p:nvSpPr>
        <p:spPr/>
        <p:txBody>
          <a:bodyPr/>
          <a:lstStyle/>
          <a:p>
            <a:r>
              <a:rPr lang="es-CL" dirty="0"/>
              <a:t>En todo el mundo se celebra este día, pero ¿cómo se hará en esta ocasión ? </a:t>
            </a:r>
          </a:p>
          <a:p>
            <a:r>
              <a:rPr lang="es-CL" dirty="0"/>
              <a:t> Debido al acontecimiento mundial que está ocurriendo y por la cuarentena que hay en gran parte del mundo, muchas agrupaciones han propuesto decorar las entradas de las casas, balcones o ventanas con distintivos de color azul para concientizar sobre este día. Es por lo anterior, que los invitamos a unirse a esta gran causa con la siguiente actividad. </a:t>
            </a:r>
          </a:p>
        </p:txBody>
      </p:sp>
      <p:pic>
        <p:nvPicPr>
          <p:cNvPr id="5" name="Imagen 4">
            <a:extLst>
              <a:ext uri="{FF2B5EF4-FFF2-40B4-BE49-F238E27FC236}">
                <a16:creationId xmlns:a16="http://schemas.microsoft.com/office/drawing/2014/main" id="{86B8DB52-5D9B-4317-96BD-218B4A68966C}"/>
              </a:ext>
            </a:extLst>
          </p:cNvPr>
          <p:cNvPicPr>
            <a:picLocks noChangeAspect="1"/>
          </p:cNvPicPr>
          <p:nvPr/>
        </p:nvPicPr>
        <p:blipFill>
          <a:blip r:embed="rId2"/>
          <a:stretch>
            <a:fillRect/>
          </a:stretch>
        </p:blipFill>
        <p:spPr>
          <a:xfrm>
            <a:off x="4655103" y="5150955"/>
            <a:ext cx="5343525" cy="1123950"/>
          </a:xfrm>
          <a:prstGeom prst="rect">
            <a:avLst/>
          </a:prstGeom>
          <a:ln w="38100">
            <a:solidFill>
              <a:srgbClr val="0070C0"/>
            </a:solidFill>
          </a:ln>
        </p:spPr>
      </p:pic>
    </p:spTree>
    <p:extLst>
      <p:ext uri="{BB962C8B-B14F-4D97-AF65-F5344CB8AC3E}">
        <p14:creationId xmlns:p14="http://schemas.microsoft.com/office/powerpoint/2010/main" val="379410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150CB1-D514-4CDF-8E1A-40E489BB9263}"/>
              </a:ext>
            </a:extLst>
          </p:cNvPr>
          <p:cNvSpPr>
            <a:spLocks noGrp="1"/>
          </p:cNvSpPr>
          <p:nvPr>
            <p:ph type="title"/>
          </p:nvPr>
        </p:nvSpPr>
        <p:spPr>
          <a:xfrm>
            <a:off x="815008" y="304800"/>
            <a:ext cx="10058402" cy="609600"/>
          </a:xfrm>
        </p:spPr>
        <p:txBody>
          <a:bodyPr/>
          <a:lstStyle/>
          <a:p>
            <a:r>
              <a:rPr lang="es-CL" dirty="0"/>
              <a:t>Actividad a realizar</a:t>
            </a:r>
          </a:p>
        </p:txBody>
      </p:sp>
      <p:pic>
        <p:nvPicPr>
          <p:cNvPr id="4" name="Marcador de contenido 3">
            <a:extLst>
              <a:ext uri="{FF2B5EF4-FFF2-40B4-BE49-F238E27FC236}">
                <a16:creationId xmlns:a16="http://schemas.microsoft.com/office/drawing/2014/main" id="{C2DCB58B-1665-4897-A0CD-AF8D9AA934B7}"/>
              </a:ext>
            </a:extLst>
          </p:cNvPr>
          <p:cNvPicPr>
            <a:picLocks noGrp="1"/>
          </p:cNvPicPr>
          <p:nvPr>
            <p:ph idx="1"/>
          </p:nvPr>
        </p:nvPicPr>
        <p:blipFill>
          <a:blip r:embed="rId2"/>
          <a:stretch>
            <a:fillRect/>
          </a:stretch>
        </p:blipFill>
        <p:spPr>
          <a:xfrm>
            <a:off x="2099143" y="1799157"/>
            <a:ext cx="7609399" cy="4441467"/>
          </a:xfrm>
          <a:prstGeom prst="rect">
            <a:avLst/>
          </a:prstGeom>
          <a:ln>
            <a:noFill/>
          </a:ln>
          <a:effectLst>
            <a:softEdge rad="112500"/>
          </a:effectLst>
        </p:spPr>
      </p:pic>
      <p:sp>
        <p:nvSpPr>
          <p:cNvPr id="6" name="CuadroTexto 5">
            <a:extLst>
              <a:ext uri="{FF2B5EF4-FFF2-40B4-BE49-F238E27FC236}">
                <a16:creationId xmlns:a16="http://schemas.microsoft.com/office/drawing/2014/main" id="{A061797A-8BD9-4CD9-96EE-E84FEB6FD06C}"/>
              </a:ext>
            </a:extLst>
          </p:cNvPr>
          <p:cNvSpPr txBox="1"/>
          <p:nvPr/>
        </p:nvSpPr>
        <p:spPr>
          <a:xfrm>
            <a:off x="405516" y="1131247"/>
            <a:ext cx="11131826" cy="923330"/>
          </a:xfrm>
          <a:prstGeom prst="rect">
            <a:avLst/>
          </a:prstGeom>
          <a:noFill/>
        </p:spPr>
        <p:txBody>
          <a:bodyPr wrap="square" rtlCol="0">
            <a:spAutoFit/>
          </a:bodyPr>
          <a:lstStyle/>
          <a:p>
            <a:r>
              <a:rPr lang="es-CL" dirty="0"/>
              <a:t>    Copia el globo en una hoja blanca o un cartón, para luego pintarlo de color </a:t>
            </a:r>
            <a:r>
              <a:rPr lang="es-CL" dirty="0">
                <a:solidFill>
                  <a:srgbClr val="0070C0"/>
                </a:solidFill>
              </a:rPr>
              <a:t>AZUL</a:t>
            </a:r>
            <a:r>
              <a:rPr lang="es-CL" dirty="0"/>
              <a:t>. Ahora pégalo en la reja o puerta de tu casa, puedes unirse toda la familia y realizar el mismo ejercicio.</a:t>
            </a:r>
            <a:endParaRPr lang="es-CL" dirty="0">
              <a:solidFill>
                <a:srgbClr val="0070C0"/>
              </a:solidFill>
            </a:endParaRPr>
          </a:p>
        </p:txBody>
      </p:sp>
      <p:sp>
        <p:nvSpPr>
          <p:cNvPr id="7" name="Doble onda 6">
            <a:extLst>
              <a:ext uri="{FF2B5EF4-FFF2-40B4-BE49-F238E27FC236}">
                <a16:creationId xmlns:a16="http://schemas.microsoft.com/office/drawing/2014/main" id="{D28F7BF9-E845-4068-9FAF-5B59B53EBCF2}"/>
              </a:ext>
            </a:extLst>
          </p:cNvPr>
          <p:cNvSpPr/>
          <p:nvPr/>
        </p:nvSpPr>
        <p:spPr>
          <a:xfrm>
            <a:off x="9605175" y="23853"/>
            <a:ext cx="2250219" cy="890547"/>
          </a:xfrm>
          <a:prstGeom prst="doubleWav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L" sz="1100" dirty="0"/>
              <a:t>RECUERDA ENVIAR LAS ACTIVIDADES REALIZADAS POR FOTOGRAFÍAS/VIDEOS.</a:t>
            </a:r>
          </a:p>
        </p:txBody>
      </p:sp>
    </p:spTree>
    <p:extLst>
      <p:ext uri="{BB962C8B-B14F-4D97-AF65-F5344CB8AC3E}">
        <p14:creationId xmlns:p14="http://schemas.microsoft.com/office/powerpoint/2010/main" val="1191150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lnSpc>
                <a:spcPct val="100000"/>
              </a:lnSpc>
            </a:pPr>
            <a:r>
              <a:rPr lang="es-ES" dirty="0"/>
              <a:t>Éxito y cariños</a:t>
            </a:r>
          </a:p>
        </p:txBody>
      </p:sp>
      <p:sp>
        <p:nvSpPr>
          <p:cNvPr id="3" name="Marcador de posición de texto 2"/>
          <p:cNvSpPr>
            <a:spLocks noGrp="1"/>
          </p:cNvSpPr>
          <p:nvPr>
            <p:ph type="body" idx="1"/>
          </p:nvPr>
        </p:nvSpPr>
        <p:spPr/>
        <p:txBody>
          <a:bodyPr rtlCol="0"/>
          <a:lstStyle/>
          <a:p>
            <a:pPr rtl="0"/>
            <a:r>
              <a:rPr lang="es-ES" dirty="0"/>
              <a:t>Tía Giselle </a:t>
            </a:r>
          </a:p>
        </p:txBody>
      </p:sp>
    </p:spTree>
    <p:extLst>
      <p:ext uri="{BB962C8B-B14F-4D97-AF65-F5344CB8AC3E}">
        <p14:creationId xmlns:p14="http://schemas.microsoft.com/office/powerpoint/2010/main" val="180574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theme/theme1.xml><?xml version="1.0" encoding="utf-8"?>
<a:theme xmlns:a="http://schemas.openxmlformats.org/drawingml/2006/main" name="Ilustración de naturaleza 16x9">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663_TF03431377_TF03431377.potx" id="{173A8E5F-E093-4109-A5F4-14D2A0DC49D0}" vid="{EB6DDEBC-A3DA-4194-A0FB-2A77B1D3F949}"/>
    </a:ext>
  </a:extLst>
</a:theme>
</file>

<file path=ppt/theme/theme2.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naturaleza, diseño ilustrado con un paisaje (pantalla panorámica)</Template>
  <TotalTime>610</TotalTime>
  <Words>230</Words>
  <Application>Microsoft Office PowerPoint</Application>
  <PresentationFormat>Panorámica</PresentationFormat>
  <Paragraphs>14</Paragraphs>
  <Slides>5</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Arial</vt:lpstr>
      <vt:lpstr>Segoe Print</vt:lpstr>
      <vt:lpstr>Ilustración de naturaleza 16x9</vt:lpstr>
      <vt:lpstr>Actividad 31-03</vt:lpstr>
      <vt:lpstr>Celebrando la diversidad </vt:lpstr>
      <vt:lpstr>2 de Abril</vt:lpstr>
      <vt:lpstr>Actividad a realizar</vt:lpstr>
      <vt:lpstr>Éxito y cariños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de trabajo                 Artes.</dc:title>
  <dc:creator>cristina villarroel</dc:creator>
  <cp:lastModifiedBy>giselle.gonzalez.urzua@gmail.com</cp:lastModifiedBy>
  <cp:revision>46</cp:revision>
  <cp:lastPrinted>2020-03-18T21:35:41Z</cp:lastPrinted>
  <dcterms:created xsi:type="dcterms:W3CDTF">2020-03-16T19:27:33Z</dcterms:created>
  <dcterms:modified xsi:type="dcterms:W3CDTF">2020-03-30T15:21:50Z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608526</vt:lpwstr>
  </property>
  <property fmtid="{D5CDD505-2E9C-101B-9397-08002B2CF9AE}" name="NXPowerLiteSettings" pid="3">
    <vt:lpwstr>C7000400038000</vt:lpwstr>
  </property>
  <property fmtid="{D5CDD505-2E9C-101B-9397-08002B2CF9AE}" name="NXPowerLiteVersion" pid="4">
    <vt:lpwstr>S9.0.1</vt:lpwstr>
  </property>
</Properties>
</file>