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Lst>
  <p:sldSz cx="9144000" cy="6858000" type="screen4x3"/>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0"/>
    <p:restoredTop sz="94656"/>
  </p:normalViewPr>
  <p:slideViewPr>
    <p:cSldViewPr>
      <p:cViewPr varScale="1">
        <p:scale>
          <a:sx n="84" d="100"/>
          <a:sy n="84" d="100"/>
        </p:scale>
        <p:origin x="2192"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A74B858A-EBAF-4EEA-A277-010551E585FD}" type="datetimeFigureOut">
              <a:rPr lang="es-CL" smtClean="0"/>
              <a:t>28-03-20</a:t>
            </a:fld>
            <a:endParaRPr lang="es-CL"/>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s-CL"/>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E6D418EC-A1E6-4CD6-A254-4914BA23176C}" type="slidenum">
              <a:rPr lang="es-CL" smtClean="0"/>
              <a:t>‹Nº›</a:t>
            </a:fld>
            <a:endParaRPr lang="es-CL"/>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A74B858A-EBAF-4EEA-A277-010551E585FD}" type="datetimeFigureOut">
              <a:rPr lang="es-CL" smtClean="0"/>
              <a:t>28-03-20</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E6D418EC-A1E6-4CD6-A254-4914BA23176C}" type="slidenum">
              <a:rPr lang="es-CL" smtClean="0"/>
              <a:t>‹Nº›</a:t>
            </a:fld>
            <a:endParaRPr lang="es-C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A74B858A-EBAF-4EEA-A277-010551E585FD}" type="datetimeFigureOut">
              <a:rPr lang="es-CL" smtClean="0"/>
              <a:t>28-03-20</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E6D418EC-A1E6-4CD6-A254-4914BA23176C}" type="slidenum">
              <a:rPr lang="es-CL" smtClean="0"/>
              <a:t>‹Nº›</a:t>
            </a:fld>
            <a:endParaRPr lang="es-C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74B858A-EBAF-4EEA-A277-010551E585FD}" type="datetimeFigureOut">
              <a:rPr lang="es-CL" smtClean="0"/>
              <a:t>28-03-20</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E6D418EC-A1E6-4CD6-A254-4914BA23176C}" type="slidenum">
              <a:rPr lang="es-CL" smtClean="0"/>
              <a:t>‹Nº›</a:t>
            </a:fld>
            <a:endParaRPr lang="es-C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74B858A-EBAF-4EEA-A277-010551E585FD}" type="datetimeFigureOut">
              <a:rPr lang="es-CL" smtClean="0"/>
              <a:t>28-03-20</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E6D418EC-A1E6-4CD6-A254-4914BA23176C}" type="slidenum">
              <a:rPr lang="es-CL" smtClean="0"/>
              <a:t>‹Nº›</a:t>
            </a:fld>
            <a:endParaRPr lang="es-C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5" name="Date Placeholder 4"/>
          <p:cNvSpPr>
            <a:spLocks noGrp="1"/>
          </p:cNvSpPr>
          <p:nvPr>
            <p:ph type="dt" sz="half" idx="10"/>
          </p:nvPr>
        </p:nvSpPr>
        <p:spPr/>
        <p:txBody>
          <a:bodyPr/>
          <a:lstStyle/>
          <a:p>
            <a:fld id="{A74B858A-EBAF-4EEA-A277-010551E585FD}" type="datetimeFigureOut">
              <a:rPr lang="es-CL" smtClean="0"/>
              <a:t>28-03-20</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E6D418EC-A1E6-4CD6-A254-4914BA23176C}" type="slidenum">
              <a:rPr lang="es-CL" smtClean="0"/>
              <a:t>‹Nº›</a:t>
            </a:fld>
            <a:endParaRPr lang="es-CL"/>
          </a:p>
        </p:txBody>
      </p:sp>
      <p:sp>
        <p:nvSpPr>
          <p:cNvPr id="9" name="Content Placeholder 8"/>
          <p:cNvSpPr>
            <a:spLocks noGrp="1"/>
          </p:cNvSpPr>
          <p:nvPr>
            <p:ph sz="quarter" idx="13"/>
          </p:nvPr>
        </p:nvSpPr>
        <p:spPr>
          <a:xfrm>
            <a:off x="1042416" y="2313432"/>
            <a:ext cx="3419856" cy="349300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A74B858A-EBAF-4EEA-A277-010551E585FD}" type="datetimeFigureOut">
              <a:rPr lang="es-CL" smtClean="0"/>
              <a:t>28-03-20</a:t>
            </a:fld>
            <a:endParaRPr lang="es-CL"/>
          </a:p>
        </p:txBody>
      </p:sp>
      <p:sp>
        <p:nvSpPr>
          <p:cNvPr id="8" name="Footer Placeholder 7"/>
          <p:cNvSpPr>
            <a:spLocks noGrp="1"/>
          </p:cNvSpPr>
          <p:nvPr>
            <p:ph type="ftr" sz="quarter" idx="11"/>
          </p:nvPr>
        </p:nvSpPr>
        <p:spPr/>
        <p:txBody>
          <a:bodyPr/>
          <a:lstStyle/>
          <a:p>
            <a:endParaRPr lang="es-CL"/>
          </a:p>
        </p:txBody>
      </p:sp>
      <p:sp>
        <p:nvSpPr>
          <p:cNvPr id="9" name="Slide Number Placeholder 8"/>
          <p:cNvSpPr>
            <a:spLocks noGrp="1"/>
          </p:cNvSpPr>
          <p:nvPr>
            <p:ph type="sldNum" sz="quarter" idx="12"/>
          </p:nvPr>
        </p:nvSpPr>
        <p:spPr/>
        <p:txBody>
          <a:bodyPr/>
          <a:lstStyle/>
          <a:p>
            <a:fld id="{E6D418EC-A1E6-4CD6-A254-4914BA23176C}" type="slidenum">
              <a:rPr lang="es-CL" smtClean="0"/>
              <a:t>‹Nº›</a:t>
            </a:fld>
            <a:endParaRPr lang="es-C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A74B858A-EBAF-4EEA-A277-010551E585FD}" type="datetimeFigureOut">
              <a:rPr lang="es-CL" smtClean="0"/>
              <a:t>28-03-20</a:t>
            </a:fld>
            <a:endParaRPr lang="es-CL"/>
          </a:p>
        </p:txBody>
      </p:sp>
      <p:sp>
        <p:nvSpPr>
          <p:cNvPr id="4" name="Footer Placeholder 3"/>
          <p:cNvSpPr>
            <a:spLocks noGrp="1"/>
          </p:cNvSpPr>
          <p:nvPr>
            <p:ph type="ftr" sz="quarter" idx="11"/>
          </p:nvPr>
        </p:nvSpPr>
        <p:spPr/>
        <p:txBody>
          <a:bodyPr/>
          <a:lstStyle/>
          <a:p>
            <a:endParaRPr lang="es-CL"/>
          </a:p>
        </p:txBody>
      </p:sp>
      <p:sp>
        <p:nvSpPr>
          <p:cNvPr id="5" name="Slide Number Placeholder 4"/>
          <p:cNvSpPr>
            <a:spLocks noGrp="1"/>
          </p:cNvSpPr>
          <p:nvPr>
            <p:ph type="sldNum" sz="quarter" idx="12"/>
          </p:nvPr>
        </p:nvSpPr>
        <p:spPr/>
        <p:txBody>
          <a:bodyPr/>
          <a:lstStyle/>
          <a:p>
            <a:fld id="{E6D418EC-A1E6-4CD6-A254-4914BA23176C}" type="slidenum">
              <a:rPr lang="es-CL" smtClean="0"/>
              <a:t>‹Nº›</a:t>
            </a:fld>
            <a:endParaRPr lang="es-C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4B858A-EBAF-4EEA-A277-010551E585FD}" type="datetimeFigureOut">
              <a:rPr lang="es-CL" smtClean="0"/>
              <a:t>28-03-20</a:t>
            </a:fld>
            <a:endParaRPr lang="es-CL"/>
          </a:p>
        </p:txBody>
      </p:sp>
      <p:sp>
        <p:nvSpPr>
          <p:cNvPr id="3" name="Footer Placeholder 2"/>
          <p:cNvSpPr>
            <a:spLocks noGrp="1"/>
          </p:cNvSpPr>
          <p:nvPr>
            <p:ph type="ftr" sz="quarter" idx="11"/>
          </p:nvPr>
        </p:nvSpPr>
        <p:spPr/>
        <p:txBody>
          <a:bodyPr/>
          <a:lstStyle/>
          <a:p>
            <a:endParaRPr lang="es-CL"/>
          </a:p>
        </p:txBody>
      </p:sp>
      <p:sp>
        <p:nvSpPr>
          <p:cNvPr id="4" name="Slide Number Placeholder 3"/>
          <p:cNvSpPr>
            <a:spLocks noGrp="1"/>
          </p:cNvSpPr>
          <p:nvPr>
            <p:ph type="sldNum" sz="quarter" idx="12"/>
          </p:nvPr>
        </p:nvSpPr>
        <p:spPr/>
        <p:txBody>
          <a:bodyPr/>
          <a:lstStyle/>
          <a:p>
            <a:fld id="{E6D418EC-A1E6-4CD6-A254-4914BA23176C}" type="slidenum">
              <a:rPr lang="es-CL" smtClean="0"/>
              <a:t>‹Nº›</a:t>
            </a:fld>
            <a:endParaRPr lang="es-C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74B858A-EBAF-4EEA-A277-010551E585FD}" type="datetimeFigureOut">
              <a:rPr lang="es-CL" smtClean="0"/>
              <a:t>28-03-20</a:t>
            </a:fld>
            <a:endParaRPr lang="es-CL"/>
          </a:p>
        </p:txBody>
      </p:sp>
      <p:sp>
        <p:nvSpPr>
          <p:cNvPr id="7" name="Slide Number Placeholder 6"/>
          <p:cNvSpPr>
            <a:spLocks noGrp="1"/>
          </p:cNvSpPr>
          <p:nvPr>
            <p:ph type="sldNum" sz="quarter" idx="12"/>
          </p:nvPr>
        </p:nvSpPr>
        <p:spPr/>
        <p:txBody>
          <a:bodyPr/>
          <a:lstStyle/>
          <a:p>
            <a:fld id="{E6D418EC-A1E6-4CD6-A254-4914BA23176C}" type="slidenum">
              <a:rPr lang="es-CL" smtClean="0"/>
              <a:t>‹Nº›</a:t>
            </a:fld>
            <a:endParaRPr lang="es-CL"/>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CL"/>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s-ES"/>
              <a:t>Haga clic para modificar el estilo de título del patrón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s-ES"/>
              <a:t>Haga clic para modificar el estilo de título del patrón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74B858A-EBAF-4EEA-A277-010551E585FD}" type="datetimeFigureOut">
              <a:rPr lang="es-CL" smtClean="0"/>
              <a:t>28-03-20</a:t>
            </a:fld>
            <a:endParaRPr lang="es-CL"/>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CL"/>
          </a:p>
        </p:txBody>
      </p:sp>
      <p:sp>
        <p:nvSpPr>
          <p:cNvPr id="7" name="Slide Number Placeholder 6"/>
          <p:cNvSpPr>
            <a:spLocks noGrp="1"/>
          </p:cNvSpPr>
          <p:nvPr>
            <p:ph type="sldNum" sz="quarter" idx="12"/>
          </p:nvPr>
        </p:nvSpPr>
        <p:spPr/>
        <p:txBody>
          <a:bodyPr/>
          <a:lstStyle/>
          <a:p>
            <a:fld id="{E6D418EC-A1E6-4CD6-A254-4914BA23176C}" type="slidenum">
              <a:rPr lang="es-CL" smtClean="0"/>
              <a:t>‹Nº›</a:t>
            </a:fld>
            <a:endParaRPr lang="es-C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4B858A-EBAF-4EEA-A277-010551E585FD}" type="datetimeFigureOut">
              <a:rPr lang="es-CL" smtClean="0"/>
              <a:t>28-03-20</a:t>
            </a:fld>
            <a:endParaRPr lang="es-CL"/>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s-CL"/>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E6D418EC-A1E6-4CD6-A254-4914BA23176C}" type="slidenum">
              <a:rPr lang="es-CL" smtClean="0"/>
              <a:t>‹Nº›</a:t>
            </a:fld>
            <a:endParaRPr lang="es-CL"/>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a:bodyPr>
          <a:lstStyle/>
          <a:p>
            <a:r>
              <a:rPr lang="es-CL" sz="2800" dirty="0"/>
              <a:t>Grafomotricidad</a:t>
            </a:r>
          </a:p>
        </p:txBody>
      </p:sp>
      <p:sp>
        <p:nvSpPr>
          <p:cNvPr id="3" name="2 Subtítulo"/>
          <p:cNvSpPr>
            <a:spLocks noGrp="1"/>
          </p:cNvSpPr>
          <p:nvPr>
            <p:ph type="subTitle" idx="1"/>
          </p:nvPr>
        </p:nvSpPr>
        <p:spPr/>
        <p:txBody>
          <a:bodyPr/>
          <a:lstStyle/>
          <a:p>
            <a:r>
              <a:rPr lang="es-CL" dirty="0"/>
              <a:t>  Actividad Medio Mayor</a:t>
            </a:r>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484784"/>
            <a:ext cx="3793604" cy="33843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88647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dirty="0"/>
              <a:t>¿Qué es? ¿Para que sirve?</a:t>
            </a:r>
          </a:p>
        </p:txBody>
      </p:sp>
      <p:sp>
        <p:nvSpPr>
          <p:cNvPr id="3" name="2 Marcador de contenido"/>
          <p:cNvSpPr>
            <a:spLocks noGrp="1"/>
          </p:cNvSpPr>
          <p:nvPr>
            <p:ph idx="1"/>
          </p:nvPr>
        </p:nvSpPr>
        <p:spPr/>
        <p:txBody>
          <a:bodyPr>
            <a:noAutofit/>
          </a:bodyPr>
          <a:lstStyle/>
          <a:p>
            <a:pPr algn="just"/>
            <a:r>
              <a:rPr lang="es-MX" sz="1800" dirty="0"/>
              <a:t>La grafomotricidad hace referencia al movimiento que debe hacer la mano para cumplir con determinada actividad, es decir, el movimiento que el niño hace cuando escribe o dibuja.</a:t>
            </a:r>
          </a:p>
          <a:p>
            <a:pPr algn="just"/>
            <a:endParaRPr lang="es-MX" sz="1800" dirty="0"/>
          </a:p>
          <a:p>
            <a:pPr algn="just"/>
            <a:r>
              <a:rPr lang="es-MX" sz="1800" dirty="0"/>
              <a:t>Es muy importante, ya que el fomento de esta actividad, basada en las habilidades motoras finas, permitirá al niño/a el trazo de grafías que le ayudarán a adquirir destrezas motoras que servirán de base para el desarrollo futuro de la escritura, así como para obtener un mayor dominio de su cuerpo: antebrazo, muñeca, mano y, sobre todo, dedos.</a:t>
            </a:r>
          </a:p>
          <a:p>
            <a:endParaRPr lang="es-MX" sz="1800" dirty="0"/>
          </a:p>
        </p:txBody>
      </p:sp>
    </p:spTree>
    <p:extLst>
      <p:ext uri="{BB962C8B-B14F-4D97-AF65-F5344CB8AC3E}">
        <p14:creationId xmlns:p14="http://schemas.microsoft.com/office/powerpoint/2010/main" val="1952049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43493" y="908720"/>
            <a:ext cx="4680636" cy="4923909"/>
          </a:xfrm>
        </p:spPr>
        <p:txBody>
          <a:bodyPr>
            <a:normAutofit fontScale="92500" lnSpcReduction="10000"/>
          </a:bodyPr>
          <a:lstStyle/>
          <a:p>
            <a:pPr algn="just"/>
            <a:r>
              <a:rPr lang="es-MX" dirty="0"/>
              <a:t>El desarrollo de la grafomotricidad es un aspecto básico de la psicomotricidad infantil y por eso es necesario potenciarla desde una edad temprana. Con este ejercicio se busca mejorar la armonía tónica, la direccionalidad, la segmentación y, por tanto, se realiza para que el pequeño consiga potenciar su rapidez, la legibilidad, la armonía y la fluidez en su escritura o en los movimientos que realizan con las manos.</a:t>
            </a:r>
            <a:endParaRPr lang="es-CL" dirty="0"/>
          </a:p>
          <a:p>
            <a:endParaRPr lang="es-CL" dirty="0"/>
          </a:p>
        </p:txBody>
      </p:sp>
      <p:pic>
        <p:nvPicPr>
          <p:cNvPr id="4" name="3 Imagen"/>
          <p:cNvPicPr>
            <a:picLocks noChangeAspect="1"/>
          </p:cNvPicPr>
          <p:nvPr/>
        </p:nvPicPr>
        <p:blipFill rotWithShape="1">
          <a:blip r:embed="rId2">
            <a:extLst>
              <a:ext uri="{28A0092B-C50C-407E-A947-70E740481C1C}">
                <a14:useLocalDpi xmlns:a14="http://schemas.microsoft.com/office/drawing/2010/main" val="0"/>
              </a:ext>
            </a:extLst>
          </a:blip>
          <a:srcRect b="12089"/>
          <a:stretch/>
        </p:blipFill>
        <p:spPr>
          <a:xfrm>
            <a:off x="6012160" y="2286535"/>
            <a:ext cx="2495550" cy="1616077"/>
          </a:xfrm>
          <a:prstGeom prst="rect">
            <a:avLst/>
          </a:prstGeom>
          <a:ln>
            <a:noFill/>
          </a:ln>
          <a:effectLst>
            <a:softEdge rad="112500"/>
          </a:effectLst>
        </p:spPr>
      </p:pic>
    </p:spTree>
    <p:extLst>
      <p:ext uri="{BB962C8B-B14F-4D97-AF65-F5344CB8AC3E}">
        <p14:creationId xmlns:p14="http://schemas.microsoft.com/office/powerpoint/2010/main" val="2237735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476672"/>
            <a:ext cx="7024744" cy="1143000"/>
          </a:xfrm>
        </p:spPr>
        <p:txBody>
          <a:bodyPr/>
          <a:lstStyle/>
          <a:p>
            <a:r>
              <a:rPr lang="es-CL" dirty="0"/>
              <a:t>Actividades Sugeridas:</a:t>
            </a:r>
          </a:p>
        </p:txBody>
      </p:sp>
      <p:sp>
        <p:nvSpPr>
          <p:cNvPr id="3" name="2 Marcador de contenido"/>
          <p:cNvSpPr>
            <a:spLocks noGrp="1"/>
          </p:cNvSpPr>
          <p:nvPr>
            <p:ph idx="1"/>
          </p:nvPr>
        </p:nvSpPr>
        <p:spPr>
          <a:xfrm>
            <a:off x="1043493" y="2323652"/>
            <a:ext cx="4464612" cy="3508977"/>
          </a:xfrm>
        </p:spPr>
        <p:txBody>
          <a:bodyPr/>
          <a:lstStyle/>
          <a:p>
            <a:r>
              <a:rPr lang="es-CL" dirty="0"/>
              <a:t>Pintar libremente con lápices gruesos en un espacio amplio. </a:t>
            </a:r>
          </a:p>
          <a:p>
            <a:r>
              <a:rPr lang="es-CL" dirty="0"/>
              <a:t>Utilizar tizas de colores.</a:t>
            </a:r>
          </a:p>
          <a:p>
            <a:r>
              <a:rPr lang="es-CL" dirty="0"/>
              <a:t>Rasgar papel.</a:t>
            </a:r>
          </a:p>
          <a:p>
            <a:r>
              <a:rPr lang="es-CL" dirty="0"/>
              <a:t>Utilizar tablas de arena.</a:t>
            </a:r>
          </a:p>
          <a:p>
            <a:r>
              <a:rPr lang="es-CL" dirty="0"/>
              <a:t>Cortar con los deditos figuras. </a:t>
            </a:r>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128" y="1730152"/>
            <a:ext cx="2628900" cy="1743075"/>
          </a:xfrm>
          <a:prstGeom prst="rect">
            <a:avLst/>
          </a:prstGeom>
        </p:spPr>
      </p:pic>
      <p:pic>
        <p:nvPicPr>
          <p:cNvPr id="5" name="4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120" y="3717032"/>
            <a:ext cx="1878954" cy="2704867"/>
          </a:xfrm>
          <a:prstGeom prst="rect">
            <a:avLst/>
          </a:prstGeom>
        </p:spPr>
      </p:pic>
    </p:spTree>
    <p:extLst>
      <p:ext uri="{BB962C8B-B14F-4D97-AF65-F5344CB8AC3E}">
        <p14:creationId xmlns:p14="http://schemas.microsoft.com/office/powerpoint/2010/main" val="11748015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12</TotalTime>
  <Words>223</Words>
  <Application>Microsoft Macintosh PowerPoint</Application>
  <PresentationFormat>Presentación en pantalla (4:3)</PresentationFormat>
  <Paragraphs>13</Paragraphs>
  <Slides>4</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4</vt:i4>
      </vt:variant>
    </vt:vector>
  </HeadingPairs>
  <TitlesOfParts>
    <vt:vector size="7" baseType="lpstr">
      <vt:lpstr>Century Gothic</vt:lpstr>
      <vt:lpstr>Wingdings 2</vt:lpstr>
      <vt:lpstr>Austin</vt:lpstr>
      <vt:lpstr>Grafomotricidad</vt:lpstr>
      <vt:lpstr>¿Qué es? ¿Para que sirve?</vt:lpstr>
      <vt:lpstr>Presentación de PowerPoint</vt:lpstr>
      <vt:lpstr>Actividades Sugeridas: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Grafomotricidad</dc:title>
  <dc:creator>HP</dc:creator>
  <cp:lastModifiedBy>Claudia Francisca Seguel Valdivia</cp:lastModifiedBy>
  <cp:revision>2</cp:revision>
  <dcterms:created xsi:type="dcterms:W3CDTF">2020-03-20T19:48:56Z</dcterms:created>
  <dcterms:modified xsi:type="dcterms:W3CDTF">2020-03-28T04:38:57Z</dcterms:modified>
</cp:coreProperties>
</file>