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656"/>
  </p:normalViewPr>
  <p:slideViewPr>
    <p:cSldViewPr>
      <p:cViewPr varScale="1">
        <p:scale>
          <a:sx n="84" d="100"/>
          <a:sy n="84" d="100"/>
        </p:scale>
        <p:origin x="219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21F5A7A-8D37-44FD-8D73-4FFCA0BB0999}" type="datetimeFigureOut">
              <a:rPr lang="es-CL" smtClean="0"/>
              <a:t>19-03-20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88F6300-DACA-4D67-A1BD-19CF159893D4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bxt1nudQS1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Clasificación por color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427984" y="3736622"/>
            <a:ext cx="3011395" cy="1524000"/>
          </a:xfrm>
        </p:spPr>
        <p:txBody>
          <a:bodyPr/>
          <a:lstStyle/>
          <a:p>
            <a:r>
              <a:rPr lang="es-CL" dirty="0"/>
              <a:t>Actividad Medio Mayor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3717032"/>
            <a:ext cx="2466975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6631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Materiales: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1916832"/>
            <a:ext cx="2892935" cy="3746122"/>
          </a:xfrm>
        </p:spPr>
        <p:txBody>
          <a:bodyPr>
            <a:normAutofit fontScale="92500"/>
          </a:bodyPr>
          <a:lstStyle/>
          <a:p>
            <a:pPr algn="just">
              <a:buFontTx/>
              <a:buChar char="-"/>
            </a:pPr>
            <a:r>
              <a:rPr lang="es-CL" dirty="0"/>
              <a:t>Tapas de bebida de diferentes colores </a:t>
            </a:r>
            <a:r>
              <a:rPr lang="es-CL" b="1" dirty="0"/>
              <a:t>(no mas de tres) </a:t>
            </a:r>
          </a:p>
          <a:p>
            <a:pPr algn="just">
              <a:buFontTx/>
              <a:buChar char="-"/>
            </a:pPr>
            <a:r>
              <a:rPr lang="es-CL" dirty="0"/>
              <a:t>Vasos o recipientes transparentes</a:t>
            </a:r>
            <a:r>
              <a:rPr lang="es-CL" b="1" dirty="0"/>
              <a:t> (tres</a:t>
            </a:r>
            <a:r>
              <a:rPr lang="es-CL" dirty="0"/>
              <a:t>)</a:t>
            </a:r>
          </a:p>
          <a:p>
            <a:pPr algn="just">
              <a:buFontTx/>
              <a:buChar char="-"/>
            </a:pPr>
            <a:r>
              <a:rPr lang="es-CL" dirty="0"/>
              <a:t>Papel de color </a:t>
            </a:r>
            <a:r>
              <a:rPr lang="es-CL" b="1" dirty="0"/>
              <a:t>(los tres de las tapas) </a:t>
            </a:r>
            <a:r>
              <a:rPr lang="es-CL" dirty="0"/>
              <a:t>para etiquetar los recipientes.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11321" y="2276872"/>
            <a:ext cx="4172535" cy="266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49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Instrucciones: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1772816"/>
            <a:ext cx="3324983" cy="4320480"/>
          </a:xfrm>
        </p:spPr>
        <p:txBody>
          <a:bodyPr>
            <a:normAutofit/>
          </a:bodyPr>
          <a:lstStyle/>
          <a:p>
            <a:pPr algn="just"/>
            <a:r>
              <a:rPr lang="es-CL" sz="2000" dirty="0"/>
              <a:t>Disponga de los tres recipientes etiquetados según el color. </a:t>
            </a:r>
          </a:p>
          <a:p>
            <a:pPr algn="just"/>
            <a:r>
              <a:rPr lang="es-CL" sz="2000" dirty="0"/>
              <a:t>Invite al niño/a ordenar las tapas en su casita. (según su color)</a:t>
            </a:r>
          </a:p>
          <a:p>
            <a:pPr algn="just"/>
            <a:r>
              <a:rPr lang="es-CL" sz="2000" dirty="0"/>
              <a:t>Hágalo usted primero, para que el niño comprenda la acción. </a:t>
            </a:r>
          </a:p>
          <a:p>
            <a:pPr algn="just"/>
            <a:r>
              <a:rPr lang="es-CL" sz="2000" dirty="0"/>
              <a:t>Felicite al niño/a cada vez que realice la acción.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2203050"/>
            <a:ext cx="3272765" cy="2515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06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Variaciones: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1" y="1772816"/>
            <a:ext cx="3613016" cy="3950253"/>
          </a:xfrm>
        </p:spPr>
        <p:txBody>
          <a:bodyPr>
            <a:normAutofit fontScale="85000" lnSpcReduction="20000"/>
          </a:bodyPr>
          <a:lstStyle/>
          <a:p>
            <a:r>
              <a:rPr lang="es-CL" dirty="0"/>
              <a:t>Puede realizar la actividad con diversos materiales que estén en el hogar y cumplir el mismo objetivo, como por ejemplo; globos, juguetes, legos, pompones de colores, bolitas de algodón, entre otros. </a:t>
            </a:r>
          </a:p>
          <a:p>
            <a:r>
              <a:rPr lang="es-CL" dirty="0"/>
              <a:t>Si su hogar cuenta con el espacio suficiente, puede realizar la actividad con globos de tres colores, en lo posible, primarios ROJO, AMARILLO, AZUL.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8104" y="1772816"/>
            <a:ext cx="2056290" cy="20357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2761" y="4221088"/>
            <a:ext cx="2466975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89110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965245" cy="1202485"/>
          </a:xfrm>
        </p:spPr>
        <p:txBody>
          <a:bodyPr/>
          <a:lstStyle/>
          <a:p>
            <a:r>
              <a:rPr lang="es-CL" dirty="0"/>
              <a:t>Material Audiovisual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9526" y="1755304"/>
            <a:ext cx="2448272" cy="2448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6452" y="4365104"/>
            <a:ext cx="1800200" cy="18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4306652" y="2420888"/>
            <a:ext cx="3001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hlinkClick r:id="rId4"/>
              </a:rPr>
              <a:t>https://www.youtube.com/watch?v=bxt1nudQS1w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43268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29</TotalTime>
  <Words>181</Words>
  <Application>Microsoft Macintosh PowerPoint</Application>
  <PresentationFormat>Presentación en pantalla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Brush Script MT</vt:lpstr>
      <vt:lpstr>Constantia</vt:lpstr>
      <vt:lpstr>Franklin Gothic Book</vt:lpstr>
      <vt:lpstr>Rage Italic</vt:lpstr>
      <vt:lpstr>Chincheta</vt:lpstr>
      <vt:lpstr>Clasificación por color</vt:lpstr>
      <vt:lpstr>Materiales:</vt:lpstr>
      <vt:lpstr>Instrucciones:</vt:lpstr>
      <vt:lpstr>Variaciones:</vt:lpstr>
      <vt:lpstr>Material Audiovisual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Clasificación por color</dc:title>
  <dc:creator>HP</dc:creator>
  <cp:lastModifiedBy>Claudia Francisca Seguel Valdivia</cp:lastModifiedBy>
  <cp:revision>4</cp:revision>
  <dcterms:created xsi:type="dcterms:W3CDTF">2020-03-19T19:03:29Z</dcterms:created>
  <dcterms:modified xsi:type="dcterms:W3CDTF">2020-03-19T22:36:05Z</dcterms:modified>
</cp:coreProperties>
</file>