
<file path=[Content_Types].xml><?xml version="1.0" encoding="utf-8"?>
<Types xmlns="http://schemas.openxmlformats.org/package/2006/content-types">
  <Default ContentType="image/jpeg" Extension="jpg"/>
  <Default ContentType="image/png" Extension="png"/>
  <Default ContentType="application/vnd.openxmlformats-package.relationships+xml" Extension="rels"/>
  <Default ContentType="image/vnd.ms-photo" Extension="wdp"/>
  <Default ContentType="application/xml" Extension="xml"/>
  <Override ContentType="application/vnd.ms-powerpoint.presentation.macroEnabled.main+xml" PartName="/ppt/presentation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presProps+xml" PartName="/ppt/presProps.xml"/>
  <Override ContentType="application/vnd.openxmlformats-officedocument.presentationml.viewProps+xml" PartName="/ppt/viewProps.xml"/>
  <Override ContentType="application/vnd.openxmlformats-officedocument.theme+xml" PartName="/ppt/theme/theme1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package.core-properties+xml" PartName="/docProps/core.xml"/>
  <Override ContentType="application/vnd.openxmlformats-officedocument.extended-properties+xml" PartName="/docProps/app.xml"/>
  <Default ContentType="image/jpeg" Extension="jpeg"/>
  <Override ContentType="application/vnd.openxmlformats-officedocument.custom-properties+xml" PartName="/docProps/custom.xml"/>
</Types>
</file>

<file path=_rels/.rels><?xml version="1.0" encoding="UTF-8" standalone="yes" ?><Relationships xmlns="http://schemas.openxmlformats.org/package/2006/relationships"><Relationship Id="rId3" Target="docProps/app.xml" Type="http://schemas.openxmlformats.org/officeDocument/2006/relationships/extended-properties"/><Relationship Id="rId2" Target="docProps/core.xml" Type="http://schemas.openxmlformats.org/package/2006/relationships/metadata/core-properties"/><Relationship Id="rId1" Target="ppt/presentation.xml" Type="http://schemas.openxmlformats.org/officeDocument/2006/relationships/officeDocument"/><Relationship Id="rId4" Target="docProps/custom.xml" Type="http://schemas.openxmlformats.org/officeDocument/2006/relationships/custom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03" autoAdjust="0"/>
    <p:restoredTop sz="94656" autoAdjust="0"/>
  </p:normalViewPr>
  <p:slideViewPr>
    <p:cSldViewPr>
      <p:cViewPr varScale="1">
        <p:scale>
          <a:sx n="84" d="100"/>
          <a:sy n="84" d="100"/>
        </p:scale>
        <p:origin x="2200" y="1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80D5E8-2BF0-4639-B0F7-DC6BF5E335FD}" type="datetimeFigureOut">
              <a:rPr lang="es-ES" smtClean="0"/>
              <a:t>28/3/20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520520-5020-4EA8-97C1-78EA6CEE2B2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50511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80D5E8-2BF0-4639-B0F7-DC6BF5E335FD}" type="datetimeFigureOut">
              <a:rPr lang="es-ES" smtClean="0"/>
              <a:t>28/3/20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520520-5020-4EA8-97C1-78EA6CEE2B2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391222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80D5E8-2BF0-4639-B0F7-DC6BF5E335FD}" type="datetimeFigureOut">
              <a:rPr lang="es-ES" smtClean="0"/>
              <a:t>28/3/20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520520-5020-4EA8-97C1-78EA6CEE2B2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617977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80D5E8-2BF0-4639-B0F7-DC6BF5E335FD}" type="datetimeFigureOut">
              <a:rPr lang="es-ES" smtClean="0"/>
              <a:t>28/3/20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520520-5020-4EA8-97C1-78EA6CEE2B2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074286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80D5E8-2BF0-4639-B0F7-DC6BF5E335FD}" type="datetimeFigureOut">
              <a:rPr lang="es-ES" smtClean="0"/>
              <a:t>28/3/20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520520-5020-4EA8-97C1-78EA6CEE2B2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151336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80D5E8-2BF0-4639-B0F7-DC6BF5E335FD}" type="datetimeFigureOut">
              <a:rPr lang="es-ES" smtClean="0"/>
              <a:t>28/3/20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520520-5020-4EA8-97C1-78EA6CEE2B2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86521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80D5E8-2BF0-4639-B0F7-DC6BF5E335FD}" type="datetimeFigureOut">
              <a:rPr lang="es-ES" smtClean="0"/>
              <a:t>28/3/20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520520-5020-4EA8-97C1-78EA6CEE2B2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70078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80D5E8-2BF0-4639-B0F7-DC6BF5E335FD}" type="datetimeFigureOut">
              <a:rPr lang="es-ES" smtClean="0"/>
              <a:t>28/3/20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520520-5020-4EA8-97C1-78EA6CEE2B2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731873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80D5E8-2BF0-4639-B0F7-DC6BF5E335FD}" type="datetimeFigureOut">
              <a:rPr lang="es-ES" smtClean="0"/>
              <a:t>28/3/20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520520-5020-4EA8-97C1-78EA6CEE2B2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885658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80D5E8-2BF0-4639-B0F7-DC6BF5E335FD}" type="datetimeFigureOut">
              <a:rPr lang="es-ES" smtClean="0"/>
              <a:t>28/3/20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520520-5020-4EA8-97C1-78EA6CEE2B2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467468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80D5E8-2BF0-4639-B0F7-DC6BF5E335FD}" type="datetimeFigureOut">
              <a:rPr lang="es-ES" smtClean="0"/>
              <a:t>28/3/20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520520-5020-4EA8-97C1-78EA6CEE2B2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537065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24000">
              <a:schemeClr val="accent1">
                <a:tint val="44500"/>
                <a:satMod val="160000"/>
                <a:alpha val="74000"/>
                <a:lumMod val="10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80D5E8-2BF0-4639-B0F7-DC6BF5E335FD}" type="datetimeFigureOut">
              <a:rPr lang="es-ES" smtClean="0"/>
              <a:t>28/3/20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520520-5020-4EA8-97C1-78EA6CEE2B2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081634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slide" Target="slide5.xml"/><Relationship Id="rId13" Type="http://schemas.openxmlformats.org/officeDocument/2006/relationships/image" Target="../media/image6.png"/><Relationship Id="rId3" Type="http://schemas.microsoft.com/office/2007/relationships/hdphoto" Target="../media/hdphoto1.wdp"/><Relationship Id="rId7" Type="http://schemas.openxmlformats.org/officeDocument/2006/relationships/image" Target="../media/image3.png"/><Relationship Id="rId12" Type="http://schemas.openxmlformats.org/officeDocument/2006/relationships/slide" Target="slide2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" Target="slide3.xml"/><Relationship Id="rId11" Type="http://schemas.openxmlformats.org/officeDocument/2006/relationships/image" Target="../media/image5.png"/><Relationship Id="rId5" Type="http://schemas.openxmlformats.org/officeDocument/2006/relationships/image" Target="../media/image2.png"/><Relationship Id="rId10" Type="http://schemas.openxmlformats.org/officeDocument/2006/relationships/slide" Target="slide6.xml"/><Relationship Id="rId4" Type="http://schemas.openxmlformats.org/officeDocument/2006/relationships/slide" Target="slide4.xml"/><Relationship Id="rId9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microsoft.com/office/2007/relationships/hdphoto" Target="../media/hdphoto1.wdp"/></Relationships>
</file>

<file path=ppt/slides/_rels/slide5.xml.rels><?xml version="1.0" encoding="UTF-8" standalone="yes" ?><Relationships xmlns="http://schemas.openxmlformats.org/package/2006/relationships"><Relationship Id="rId3" Target="../media/image1.png" Type="http://schemas.openxmlformats.org/officeDocument/2006/relationships/image"/><Relationship Id="rId2" Target="../media/image10.jpeg" Type="http://schemas.openxmlformats.org/officeDocument/2006/relationships/image"/><Relationship Id="rId1" Target="../slideLayouts/slideLayout2.xml" Type="http://schemas.openxmlformats.org/officeDocument/2006/relationships/slideLayout"/><Relationship Id="rId5" Target="../media/image4.png" Type="http://schemas.openxmlformats.org/officeDocument/2006/relationships/image"/><Relationship Id="rId4" Target="../media/hdphoto1.wdp" Type="http://schemas.microsoft.com/office/2007/relationships/hdphoto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microsoft.com/office/2007/relationships/hdphoto" Target="../media/hdphoto1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hanzo\Desktop\paula\nina.pn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8000"/>
                    </a14:imgEffect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9144" t="28580" r="31529"/>
          <a:stretch/>
        </p:blipFill>
        <p:spPr bwMode="auto">
          <a:xfrm>
            <a:off x="3214255" y="2992582"/>
            <a:ext cx="2757054" cy="35880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 descr="C:\Users\hanzo\Desktop\paula\nina2.png">
            <a:hlinkClick r:id="rId4" action="ppaction://hlinksldjump"/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467" t="6879" r="26150" b="53265"/>
          <a:stretch/>
        </p:blipFill>
        <p:spPr bwMode="auto">
          <a:xfrm>
            <a:off x="289819" y="5227967"/>
            <a:ext cx="969813" cy="10115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hanzo\Desktop\paula\nina3.png">
            <a:hlinkClick r:id="rId6" action="ppaction://hlinksldjump"/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922" t="21670" r="50000" b="33954"/>
          <a:stretch/>
        </p:blipFill>
        <p:spPr bwMode="auto">
          <a:xfrm>
            <a:off x="2355933" y="5367989"/>
            <a:ext cx="576064" cy="10056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hanzo\Desktop\paula\nina4.png">
            <a:hlinkClick r:id="rId8" action="ppaction://hlinksldjump"/>
          </p:cNvPr>
          <p:cNvPicPr>
            <a:picLocks noChangeAspect="1" noChangeArrowheads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467" t="46734" r="26766"/>
          <a:stretch/>
        </p:blipFill>
        <p:spPr bwMode="auto">
          <a:xfrm>
            <a:off x="1259632" y="5061716"/>
            <a:ext cx="919964" cy="1311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hanzo\Desktop\paula\nina5.png">
            <a:hlinkClick r:id="rId10" action="ppaction://hlinksldjump"/>
          </p:cNvPr>
          <p:cNvPicPr>
            <a:picLocks noChangeAspect="1" noChangeArrowheads="1"/>
          </p:cNvPicPr>
          <p:nvPr/>
        </p:nvPicPr>
        <p:blipFill rotWithShape="1"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850" t="66046" b="3548"/>
          <a:stretch/>
        </p:blipFill>
        <p:spPr bwMode="auto">
          <a:xfrm>
            <a:off x="6379004" y="5215035"/>
            <a:ext cx="884248" cy="8679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hanzo\Desktop\paula\nina6.png">
            <a:hlinkClick r:id="rId12" action="ppaction://hlinksldjump"/>
          </p:cNvPr>
          <p:cNvPicPr>
            <a:picLocks noChangeAspect="1" noChangeArrowheads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850" b="42172"/>
          <a:stretch/>
        </p:blipFill>
        <p:spPr bwMode="auto">
          <a:xfrm>
            <a:off x="7296402" y="4786608"/>
            <a:ext cx="1001468" cy="15870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3779912" y="1196752"/>
            <a:ext cx="4859279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sz="54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Vistiendo a Sofía</a:t>
            </a:r>
          </a:p>
        </p:txBody>
      </p:sp>
      <p:sp>
        <p:nvSpPr>
          <p:cNvPr id="4" name="3 CuadroTexto"/>
          <p:cNvSpPr txBox="1"/>
          <p:nvPr/>
        </p:nvSpPr>
        <p:spPr>
          <a:xfrm>
            <a:off x="372234" y="404664"/>
            <a:ext cx="2842021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b="1" dirty="0"/>
              <a:t>Instrucciones:</a:t>
            </a:r>
          </a:p>
          <a:p>
            <a:r>
              <a:rPr lang="es-CL" dirty="0"/>
              <a:t>Este cuento es interactivo, baje la PPT a su PC, pinche sobre la ropa y disfraces de la parte inferior, para regresar, pinche </a:t>
            </a:r>
            <a:r>
              <a:rPr lang="es-CL" b="1" dirty="0"/>
              <a:t>“haga Clic” </a:t>
            </a:r>
            <a:r>
              <a:rPr lang="es-CL" dirty="0"/>
              <a:t>sobre Sofía. Cada vestimenta tiene algo que descubrir…Comencemos!!</a:t>
            </a:r>
          </a:p>
        </p:txBody>
      </p:sp>
    </p:spTree>
    <p:extLst>
      <p:ext uri="{BB962C8B-B14F-4D97-AF65-F5344CB8AC3E}">
        <p14:creationId xmlns:p14="http://schemas.microsoft.com/office/powerpoint/2010/main" val="20570875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 2.59259E-6 L 0 -0.07222 " pathEditMode="relative" rAng="0" ptsTypes="AA">
                                      <p:cBhvr>
                                        <p:cTn id="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3611"/>
                                    </p:animMotion>
                                    <p:animRot by="1500000">
                                      <p:cBhvr>
                                        <p:cTn id="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2" dur="10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2050" fill="hold">
                                          <p:stCondLst>
                                            <p:cond delay="20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4" dur="2050" fill="hold">
                                          <p:stCondLst>
                                            <p:cond delay="41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" dur="2050" fill="hold">
                                          <p:stCondLst>
                                            <p:cond delay="61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6" dur="2050" fill="hold">
                                          <p:stCondLst>
                                            <p:cond delay="82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8" dur="10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9" dur="2050" fill="hold">
                                          <p:stCondLst>
                                            <p:cond delay="205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0" dur="2050" fill="hold">
                                          <p:stCondLst>
                                            <p:cond delay="410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1" dur="2050" fill="hold">
                                          <p:stCondLst>
                                            <p:cond delay="615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2" dur="2050" fill="hold">
                                          <p:stCondLst>
                                            <p:cond delay="820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4" dur="10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2050" fill="hold">
                                          <p:stCondLst>
                                            <p:cond delay="205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6" dur="2050" fill="hold">
                                          <p:stCondLst>
                                            <p:cond delay="410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2050" fill="hold">
                                          <p:stCondLst>
                                            <p:cond delay="615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8" dur="2050" fill="hold">
                                          <p:stCondLst>
                                            <p:cond delay="820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0" dur="10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1" dur="2050" fill="hold">
                                          <p:stCondLst>
                                            <p:cond delay="205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2" dur="2050" fill="hold">
                                          <p:stCondLst>
                                            <p:cond delay="410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50" fill="hold">
                                          <p:stCondLst>
                                            <p:cond delay="615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4" dur="2050" fill="hold">
                                          <p:stCondLst>
                                            <p:cond delay="820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6" dur="10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7" dur="2050" fill="hold">
                                          <p:stCondLst>
                                            <p:cond delay="205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8" dur="2050" fill="hold">
                                          <p:stCondLst>
                                            <p:cond delay="410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50" fill="hold">
                                          <p:stCondLst>
                                            <p:cond delay="615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0" dur="2050" fill="hold">
                                          <p:stCondLst>
                                            <p:cond delay="820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8000" b="-1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hanzo\Desktop\paula\nina.pn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8000"/>
                    </a14:imgEffect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9144" t="28580" r="31529"/>
          <a:stretch/>
        </p:blipFill>
        <p:spPr bwMode="auto">
          <a:xfrm>
            <a:off x="3214255" y="2992582"/>
            <a:ext cx="2757054" cy="35880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6" descr="C:\Users\hanzo\Desktop\paula\nina6.png">
            <a:hlinkClick r:id="" action="ppaction://hlinkshowjump?jump=firstslide"/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850" b="42172"/>
          <a:stretch/>
        </p:blipFill>
        <p:spPr bwMode="auto">
          <a:xfrm>
            <a:off x="3591313" y="3023592"/>
            <a:ext cx="2002938" cy="31740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Llamada de nube"/>
          <p:cNvSpPr/>
          <p:nvPr/>
        </p:nvSpPr>
        <p:spPr>
          <a:xfrm>
            <a:off x="3851920" y="1340768"/>
            <a:ext cx="4176464" cy="1548752"/>
          </a:xfrm>
          <a:prstGeom prst="cloudCallou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ES" dirty="0"/>
              <a:t>Hoy iré al cumpleaños de Carlitos… seré un hermoso gatito!!!</a:t>
            </a:r>
          </a:p>
        </p:txBody>
      </p:sp>
    </p:spTree>
    <p:extLst>
      <p:ext uri="{BB962C8B-B14F-4D97-AF65-F5344CB8AC3E}">
        <p14:creationId xmlns:p14="http://schemas.microsoft.com/office/powerpoint/2010/main" val="1768529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41000" r="-4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hanzo\Desktop\paula\nina.pn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8000"/>
                    </a14:imgEffect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9144" t="28580" r="31529"/>
          <a:stretch/>
        </p:blipFill>
        <p:spPr bwMode="auto">
          <a:xfrm>
            <a:off x="3214255" y="2992582"/>
            <a:ext cx="2757054" cy="35880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 descr="C:\Users\hanzo\Desktop\paula\nina3.png">
            <a:hlinkClick r:id="" action="ppaction://hlinkshowjump?jump=firstslide"/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922" t="21670" r="50000" b="33954"/>
          <a:stretch/>
        </p:blipFill>
        <p:spPr bwMode="auto">
          <a:xfrm>
            <a:off x="3971691" y="3861048"/>
            <a:ext cx="1152128" cy="20112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Llamada de nube"/>
          <p:cNvSpPr/>
          <p:nvPr/>
        </p:nvSpPr>
        <p:spPr>
          <a:xfrm>
            <a:off x="3851920" y="1340768"/>
            <a:ext cx="4176464" cy="1548752"/>
          </a:xfrm>
          <a:prstGeom prst="cloudCallou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ES" dirty="0"/>
              <a:t>Esta muy caluroso el día… me pondré un lindo vestido…</a:t>
            </a:r>
          </a:p>
        </p:txBody>
      </p:sp>
    </p:spTree>
    <p:extLst>
      <p:ext uri="{BB962C8B-B14F-4D97-AF65-F5344CB8AC3E}">
        <p14:creationId xmlns:p14="http://schemas.microsoft.com/office/powerpoint/2010/main" val="7736243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hanzo\Desktop\paula\nina.pn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8000"/>
                    </a14:imgEffect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9144" t="28580" r="31529"/>
          <a:stretch/>
        </p:blipFill>
        <p:spPr bwMode="auto">
          <a:xfrm>
            <a:off x="3214255" y="2992582"/>
            <a:ext cx="2757054" cy="35880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Users\hanzo\Desktop\paula\nina2.png">
            <a:hlinkClick r:id="" action="ppaction://hlinkshowjump?jump=firstslide"/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467" t="6879" r="26150" b="53265"/>
          <a:stretch/>
        </p:blipFill>
        <p:spPr bwMode="auto">
          <a:xfrm>
            <a:off x="3527795" y="3893854"/>
            <a:ext cx="1939627" cy="20230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6 Llamada de nube"/>
          <p:cNvSpPr/>
          <p:nvPr/>
        </p:nvSpPr>
        <p:spPr>
          <a:xfrm>
            <a:off x="3851920" y="1340768"/>
            <a:ext cx="4176464" cy="1548752"/>
          </a:xfrm>
          <a:prstGeom prst="cloudCallout">
            <a:avLst/>
          </a:prstGeom>
          <a:solidFill>
            <a:schemeClr val="lt1">
              <a:alpha val="79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ES" dirty="0"/>
              <a:t>Hoy me pondré pijama de calabaza …</a:t>
            </a:r>
          </a:p>
        </p:txBody>
      </p:sp>
    </p:spTree>
    <p:extLst>
      <p:ext uri="{BB962C8B-B14F-4D97-AF65-F5344CB8AC3E}">
        <p14:creationId xmlns:p14="http://schemas.microsoft.com/office/powerpoint/2010/main" val="8335447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2000" b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hanzo\Desktop\paula\nina.pn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8000"/>
                    </a14:imgEffect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9144" t="28580" r="31529"/>
          <a:stretch/>
        </p:blipFill>
        <p:spPr bwMode="auto">
          <a:xfrm>
            <a:off x="3214255" y="2992582"/>
            <a:ext cx="2757054" cy="35880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C:\Users\hanzo\Desktop\paula\nina4.png">
            <a:hlinkClick r:id="" action="ppaction://hlinkshowjump?jump=firstslide"/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467" t="46734" r="26766"/>
          <a:stretch/>
        </p:blipFill>
        <p:spPr bwMode="auto">
          <a:xfrm>
            <a:off x="3663300" y="3037447"/>
            <a:ext cx="1839929" cy="2623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Llamada de nube"/>
          <p:cNvSpPr/>
          <p:nvPr/>
        </p:nvSpPr>
        <p:spPr>
          <a:xfrm>
            <a:off x="3851920" y="1340768"/>
            <a:ext cx="4176464" cy="1548752"/>
          </a:xfrm>
          <a:prstGeom prst="cloudCallout">
            <a:avLst/>
          </a:prstGeom>
          <a:solidFill>
            <a:schemeClr val="lt1">
              <a:alpha val="78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ES" dirty="0"/>
              <a:t>Dulce o travesura??? Seré un fantasma… </a:t>
            </a:r>
            <a:r>
              <a:rPr lang="es-ES" dirty="0" err="1"/>
              <a:t>booooh</a:t>
            </a:r>
            <a:r>
              <a:rPr lang="es-ES" dirty="0"/>
              <a:t>!!!</a:t>
            </a:r>
          </a:p>
        </p:txBody>
      </p:sp>
    </p:spTree>
    <p:extLst>
      <p:ext uri="{BB962C8B-B14F-4D97-AF65-F5344CB8AC3E}">
        <p14:creationId xmlns:p14="http://schemas.microsoft.com/office/powerpoint/2010/main" val="13496525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3000" r="-2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hanzo\Desktop\paula\nina.pn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8000"/>
                    </a14:imgEffect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9144" t="28580" r="31529"/>
          <a:stretch/>
        </p:blipFill>
        <p:spPr bwMode="auto">
          <a:xfrm>
            <a:off x="3214255" y="2992582"/>
            <a:ext cx="2757054" cy="35880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5" descr="C:\Users\hanzo\Desktop\paula\nina5.png">
            <a:hlinkClick r:id="" action="ppaction://hlinkshowjump?jump=firstslide"/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850" t="66046" b="3548"/>
          <a:stretch/>
        </p:blipFill>
        <p:spPr bwMode="auto">
          <a:xfrm>
            <a:off x="3779911" y="3853423"/>
            <a:ext cx="1768497" cy="17358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Llamada de nube"/>
          <p:cNvSpPr/>
          <p:nvPr/>
        </p:nvSpPr>
        <p:spPr>
          <a:xfrm>
            <a:off x="3883077" y="1342581"/>
            <a:ext cx="4176464" cy="1548752"/>
          </a:xfrm>
          <a:prstGeom prst="cloudCallout">
            <a:avLst/>
          </a:prstGeom>
          <a:solidFill>
            <a:schemeClr val="lt1">
              <a:alpha val="78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ES" dirty="0"/>
              <a:t>Este es mi uniforme, me voy a la escuela!!!</a:t>
            </a:r>
          </a:p>
        </p:txBody>
      </p:sp>
    </p:spTree>
    <p:extLst>
      <p:ext uri="{BB962C8B-B14F-4D97-AF65-F5344CB8AC3E}">
        <p14:creationId xmlns:p14="http://schemas.microsoft.com/office/powerpoint/2010/main" val="8110203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108</TotalTime>
  <Words>100</Words>
  <Application>Microsoft Macintosh PowerPoint</Application>
  <PresentationFormat>Presentación en pantalla (4:3)</PresentationFormat>
  <Paragraphs>8</Paragraphs>
  <Slides>6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6</vt:i4>
      </vt:variant>
    </vt:vector>
  </HeadingPairs>
  <TitlesOfParts>
    <vt:vector size="9" baseType="lpstr">
      <vt:lpstr>Arial</vt:lpstr>
      <vt:lpstr>Calibri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Toshiba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hanzo</dc:creator>
  <cp:lastModifiedBy>Claudia Francisca Seguel Valdivia</cp:lastModifiedBy>
  <cp:revision>12</cp:revision>
  <dcterms:created xsi:type="dcterms:W3CDTF">2015-05-09T03:01:24Z</dcterms:created>
  <dcterms:modified xsi:type="dcterms:W3CDTF">2020-03-28T04:54:28Z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name="NXPowerLiteLastOptimized" pid="2">
    <vt:lpwstr>559326</vt:lpwstr>
  </property>
  <property fmtid="{D5CDD505-2E9C-101B-9397-08002B2CF9AE}" name="NXPowerLiteSettings" pid="3">
    <vt:lpwstr>C7000400038000</vt:lpwstr>
  </property>
  <property fmtid="{D5CDD505-2E9C-101B-9397-08002B2CF9AE}" name="NXPowerLiteVersion" pid="4">
    <vt:lpwstr>S9.0.1</vt:lpwstr>
  </property>
</Properties>
</file>