
<file path=[Content_Types].xml><?xml version="1.0" encoding="utf-8"?>
<Types xmlns="http://schemas.openxmlformats.org/package/2006/content-types"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drawingml.diagramData+xml" PartName="/ppt/diagrams/data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drawingml.diagramColors+xml" PartName="/ppt/diagrams/colors1.xml"/>
  <Override ContentType="application/vnd.ms-office.drawingml.diagramDrawing+xml" PartName="/ppt/diagrams/drawing1.xml"/>
  <Override ContentType="application/vnd.openxmlformats-package.core-properties+xml" PartName="/docProps/core.xml"/>
  <Override ContentType="application/vnd.openxmlformats-officedocument.extended-properties+xml" PartName="/docProps/app.xml"/>
  <Default ContentType="image/jpeg" Extension="jpeg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85CD3F-22A6-4F5F-A840-A526ED08F7DC}" type="doc">
      <dgm:prSet loTypeId="urn:microsoft.com/office/officeart/2005/8/layout/matrix3" loCatId="matrix" qsTypeId="urn:microsoft.com/office/officeart/2005/8/quickstyle/simple2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8F4F208-7A48-4B1F-AAB8-E21127DEE28A}">
      <dgm:prSet/>
      <dgm:spPr/>
      <dgm:t>
        <a:bodyPr/>
        <a:lstStyle/>
        <a:p>
          <a:r>
            <a:rPr lang="es-CL"/>
            <a:t>Con la ayuda de un adulto, dibujarán un círculo del tamaño de un plato de pan en una hoja blanca, puede ser tamaño carta u hoja de block.</a:t>
          </a:r>
          <a:endParaRPr lang="en-US"/>
        </a:p>
      </dgm:t>
    </dgm:pt>
    <dgm:pt modelId="{F9DBFAE1-F207-42E8-9BFF-77B2A3412737}" type="parTrans" cxnId="{9A8C9628-E511-40CC-AD07-B47EA7388AA0}">
      <dgm:prSet/>
      <dgm:spPr/>
      <dgm:t>
        <a:bodyPr/>
        <a:lstStyle/>
        <a:p>
          <a:endParaRPr lang="en-US"/>
        </a:p>
      </dgm:t>
    </dgm:pt>
    <dgm:pt modelId="{258141A3-8436-4BBB-917F-012162FC6292}" type="sibTrans" cxnId="{9A8C9628-E511-40CC-AD07-B47EA7388AA0}">
      <dgm:prSet/>
      <dgm:spPr/>
      <dgm:t>
        <a:bodyPr/>
        <a:lstStyle/>
        <a:p>
          <a:endParaRPr lang="en-US"/>
        </a:p>
      </dgm:t>
    </dgm:pt>
    <dgm:pt modelId="{253BEF25-E655-4B3B-AD69-6C310EF2E307}">
      <dgm:prSet/>
      <dgm:spPr/>
      <dgm:t>
        <a:bodyPr/>
        <a:lstStyle/>
        <a:p>
          <a:r>
            <a:rPr lang="es-CL"/>
            <a:t>Buscarán en revistas, diarios o libros antiguos, imágenes de las partes de nuestro rostro; ojos, orejas, cejas, nariz, boca.</a:t>
          </a:r>
          <a:endParaRPr lang="en-US"/>
        </a:p>
      </dgm:t>
    </dgm:pt>
    <dgm:pt modelId="{C8DDBCC0-AD50-459D-9E77-ECCCFAAD202E}" type="parTrans" cxnId="{C488CED2-6BF1-445A-90F7-043AA8F9127B}">
      <dgm:prSet/>
      <dgm:spPr/>
      <dgm:t>
        <a:bodyPr/>
        <a:lstStyle/>
        <a:p>
          <a:endParaRPr lang="en-US"/>
        </a:p>
      </dgm:t>
    </dgm:pt>
    <dgm:pt modelId="{61007FD9-63F7-43D6-9999-3E9EB00986D6}" type="sibTrans" cxnId="{C488CED2-6BF1-445A-90F7-043AA8F9127B}">
      <dgm:prSet/>
      <dgm:spPr/>
      <dgm:t>
        <a:bodyPr/>
        <a:lstStyle/>
        <a:p>
          <a:endParaRPr lang="en-US"/>
        </a:p>
      </dgm:t>
    </dgm:pt>
    <dgm:pt modelId="{89AFB349-92D6-48E8-89F5-D81F29F2E12C}">
      <dgm:prSet/>
      <dgm:spPr/>
      <dgm:t>
        <a:bodyPr/>
        <a:lstStyle/>
        <a:p>
          <a:r>
            <a:rPr lang="es-CL"/>
            <a:t>Un adulto ayudara a cortar estas partes,  tú irás nombrando y reconociendo su función siempre con el apoyo de un adulto.</a:t>
          </a:r>
          <a:endParaRPr lang="en-US"/>
        </a:p>
      </dgm:t>
    </dgm:pt>
    <dgm:pt modelId="{4E457BF8-508D-41B6-94E2-EC1C1C79AA29}" type="parTrans" cxnId="{3FF02197-C08B-45C4-B3CA-11C87036A798}">
      <dgm:prSet/>
      <dgm:spPr/>
      <dgm:t>
        <a:bodyPr/>
        <a:lstStyle/>
        <a:p>
          <a:endParaRPr lang="en-US"/>
        </a:p>
      </dgm:t>
    </dgm:pt>
    <dgm:pt modelId="{2D285507-E2EF-4C1F-95BF-A403F5D62525}" type="sibTrans" cxnId="{3FF02197-C08B-45C4-B3CA-11C87036A798}">
      <dgm:prSet/>
      <dgm:spPr/>
      <dgm:t>
        <a:bodyPr/>
        <a:lstStyle/>
        <a:p>
          <a:endParaRPr lang="en-US"/>
        </a:p>
      </dgm:t>
    </dgm:pt>
    <dgm:pt modelId="{D8E29771-2D65-4EF4-BB34-8238C9D9D0C0}">
      <dgm:prSet/>
      <dgm:spPr/>
      <dgm:t>
        <a:bodyPr/>
        <a:lstStyle/>
        <a:p>
          <a:r>
            <a:rPr lang="es-CL"/>
            <a:t>Luego armarás tu rostro en el dibujo del círculo e irás pegando y nombrando nuevamente. </a:t>
          </a:r>
          <a:endParaRPr lang="en-US"/>
        </a:p>
      </dgm:t>
    </dgm:pt>
    <dgm:pt modelId="{62B0396F-F0D5-48AD-95C3-82DE7EC661C8}" type="parTrans" cxnId="{68886A0E-88C0-4183-97EE-43C41E3489D0}">
      <dgm:prSet/>
      <dgm:spPr/>
      <dgm:t>
        <a:bodyPr/>
        <a:lstStyle/>
        <a:p>
          <a:endParaRPr lang="en-US"/>
        </a:p>
      </dgm:t>
    </dgm:pt>
    <dgm:pt modelId="{3EA74F08-33DD-4A14-A002-16B07259FD38}" type="sibTrans" cxnId="{68886A0E-88C0-4183-97EE-43C41E3489D0}">
      <dgm:prSet/>
      <dgm:spPr/>
      <dgm:t>
        <a:bodyPr/>
        <a:lstStyle/>
        <a:p>
          <a:endParaRPr lang="en-US"/>
        </a:p>
      </dgm:t>
    </dgm:pt>
    <dgm:pt modelId="{35C2EE66-626A-487C-A3D3-3B12B74AED47}" type="pres">
      <dgm:prSet presAssocID="{5C85CD3F-22A6-4F5F-A840-A526ED08F7DC}" presName="matrix" presStyleCnt="0">
        <dgm:presLayoutVars>
          <dgm:chMax val="1"/>
          <dgm:dir/>
          <dgm:resizeHandles val="exact"/>
        </dgm:presLayoutVars>
      </dgm:prSet>
      <dgm:spPr/>
    </dgm:pt>
    <dgm:pt modelId="{FD3BD00F-3C35-4047-B4E2-026AB7540EF2}" type="pres">
      <dgm:prSet presAssocID="{5C85CD3F-22A6-4F5F-A840-A526ED08F7DC}" presName="diamond" presStyleLbl="bgShp" presStyleIdx="0" presStyleCnt="1"/>
      <dgm:spPr/>
    </dgm:pt>
    <dgm:pt modelId="{19CEAD11-E9F2-4E02-BCD5-B90E3EC63F48}" type="pres">
      <dgm:prSet presAssocID="{5C85CD3F-22A6-4F5F-A840-A526ED08F7DC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E5B95DC-4455-4916-9422-987306C6006B}" type="pres">
      <dgm:prSet presAssocID="{5C85CD3F-22A6-4F5F-A840-A526ED08F7DC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4C25D6D2-873D-4417-8572-3C33F84205E4}" type="pres">
      <dgm:prSet presAssocID="{5C85CD3F-22A6-4F5F-A840-A526ED08F7DC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36ADDAE9-E948-4416-8E74-4FBFBCF52F5A}" type="pres">
      <dgm:prSet presAssocID="{5C85CD3F-22A6-4F5F-A840-A526ED08F7DC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68886A0E-88C0-4183-97EE-43C41E3489D0}" srcId="{5C85CD3F-22A6-4F5F-A840-A526ED08F7DC}" destId="{D8E29771-2D65-4EF4-BB34-8238C9D9D0C0}" srcOrd="3" destOrd="0" parTransId="{62B0396F-F0D5-48AD-95C3-82DE7EC661C8}" sibTransId="{3EA74F08-33DD-4A14-A002-16B07259FD38}"/>
    <dgm:cxn modelId="{9A8C9628-E511-40CC-AD07-B47EA7388AA0}" srcId="{5C85CD3F-22A6-4F5F-A840-A526ED08F7DC}" destId="{C8F4F208-7A48-4B1F-AAB8-E21127DEE28A}" srcOrd="0" destOrd="0" parTransId="{F9DBFAE1-F207-42E8-9BFF-77B2A3412737}" sibTransId="{258141A3-8436-4BBB-917F-012162FC6292}"/>
    <dgm:cxn modelId="{3D415795-1DAE-4C73-B50B-B73138D317CE}" type="presOf" srcId="{253BEF25-E655-4B3B-AD69-6C310EF2E307}" destId="{2E5B95DC-4455-4916-9422-987306C6006B}" srcOrd="0" destOrd="0" presId="urn:microsoft.com/office/officeart/2005/8/layout/matrix3"/>
    <dgm:cxn modelId="{3FF02197-C08B-45C4-B3CA-11C87036A798}" srcId="{5C85CD3F-22A6-4F5F-A840-A526ED08F7DC}" destId="{89AFB349-92D6-48E8-89F5-D81F29F2E12C}" srcOrd="2" destOrd="0" parTransId="{4E457BF8-508D-41B6-94E2-EC1C1C79AA29}" sibTransId="{2D285507-E2EF-4C1F-95BF-A403F5D62525}"/>
    <dgm:cxn modelId="{1E7EA8A4-1820-4A93-BB10-A229D4E677D2}" type="presOf" srcId="{5C85CD3F-22A6-4F5F-A840-A526ED08F7DC}" destId="{35C2EE66-626A-487C-A3D3-3B12B74AED47}" srcOrd="0" destOrd="0" presId="urn:microsoft.com/office/officeart/2005/8/layout/matrix3"/>
    <dgm:cxn modelId="{B06BA3AD-88E9-4CBE-9426-F902D38A95A3}" type="presOf" srcId="{D8E29771-2D65-4EF4-BB34-8238C9D9D0C0}" destId="{36ADDAE9-E948-4416-8E74-4FBFBCF52F5A}" srcOrd="0" destOrd="0" presId="urn:microsoft.com/office/officeart/2005/8/layout/matrix3"/>
    <dgm:cxn modelId="{BD585ABE-D1F5-4F2D-8629-A7CA14EF0B6D}" type="presOf" srcId="{C8F4F208-7A48-4B1F-AAB8-E21127DEE28A}" destId="{19CEAD11-E9F2-4E02-BCD5-B90E3EC63F48}" srcOrd="0" destOrd="0" presId="urn:microsoft.com/office/officeart/2005/8/layout/matrix3"/>
    <dgm:cxn modelId="{BD9DDAC6-C296-4641-8370-3CB26D428F38}" type="presOf" srcId="{89AFB349-92D6-48E8-89F5-D81F29F2E12C}" destId="{4C25D6D2-873D-4417-8572-3C33F84205E4}" srcOrd="0" destOrd="0" presId="urn:microsoft.com/office/officeart/2005/8/layout/matrix3"/>
    <dgm:cxn modelId="{C488CED2-6BF1-445A-90F7-043AA8F9127B}" srcId="{5C85CD3F-22A6-4F5F-A840-A526ED08F7DC}" destId="{253BEF25-E655-4B3B-AD69-6C310EF2E307}" srcOrd="1" destOrd="0" parTransId="{C8DDBCC0-AD50-459D-9E77-ECCCFAAD202E}" sibTransId="{61007FD9-63F7-43D6-9999-3E9EB00986D6}"/>
    <dgm:cxn modelId="{E35DAB79-FAF9-4CEA-BF0A-91F9C412CB95}" type="presParOf" srcId="{35C2EE66-626A-487C-A3D3-3B12B74AED47}" destId="{FD3BD00F-3C35-4047-B4E2-026AB7540EF2}" srcOrd="0" destOrd="0" presId="urn:microsoft.com/office/officeart/2005/8/layout/matrix3"/>
    <dgm:cxn modelId="{99F64A40-7807-4D2C-B542-7D07B4E653A5}" type="presParOf" srcId="{35C2EE66-626A-487C-A3D3-3B12B74AED47}" destId="{19CEAD11-E9F2-4E02-BCD5-B90E3EC63F48}" srcOrd="1" destOrd="0" presId="urn:microsoft.com/office/officeart/2005/8/layout/matrix3"/>
    <dgm:cxn modelId="{A1E4FDB9-6AE8-453B-A5D3-1433C0AB2FF0}" type="presParOf" srcId="{35C2EE66-626A-487C-A3D3-3B12B74AED47}" destId="{2E5B95DC-4455-4916-9422-987306C6006B}" srcOrd="2" destOrd="0" presId="urn:microsoft.com/office/officeart/2005/8/layout/matrix3"/>
    <dgm:cxn modelId="{C3738DE5-E811-4DE8-A63D-3C8C522CAA53}" type="presParOf" srcId="{35C2EE66-626A-487C-A3D3-3B12B74AED47}" destId="{4C25D6D2-873D-4417-8572-3C33F84205E4}" srcOrd="3" destOrd="0" presId="urn:microsoft.com/office/officeart/2005/8/layout/matrix3"/>
    <dgm:cxn modelId="{0ED06AC8-74A8-4E0C-A5C4-7175F927C900}" type="presParOf" srcId="{35C2EE66-626A-487C-A3D3-3B12B74AED47}" destId="{36ADDAE9-E948-4416-8E74-4FBFBCF52F5A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3BD00F-3C35-4047-B4E2-026AB7540EF2}">
      <dsp:nvSpPr>
        <dsp:cNvPr id="0" name=""/>
        <dsp:cNvSpPr/>
      </dsp:nvSpPr>
      <dsp:spPr>
        <a:xfrm>
          <a:off x="380987" y="0"/>
          <a:ext cx="5492750" cy="549275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CEAD11-E9F2-4E02-BCD5-B90E3EC63F48}">
      <dsp:nvSpPr>
        <dsp:cNvPr id="0" name=""/>
        <dsp:cNvSpPr/>
      </dsp:nvSpPr>
      <dsp:spPr>
        <a:xfrm>
          <a:off x="902798" y="521811"/>
          <a:ext cx="2142172" cy="214217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/>
            <a:t>Con la ayuda de un adulto, dibujarán un círculo del tamaño de un plato de pan en una hoja blanca, puede ser tamaño carta u hoja de block.</a:t>
          </a:r>
          <a:endParaRPr lang="en-US" sz="1600" kern="1200"/>
        </a:p>
      </dsp:txBody>
      <dsp:txXfrm>
        <a:off x="1007370" y="626383"/>
        <a:ext cx="1933028" cy="1933028"/>
      </dsp:txXfrm>
    </dsp:sp>
    <dsp:sp modelId="{2E5B95DC-4455-4916-9422-987306C6006B}">
      <dsp:nvSpPr>
        <dsp:cNvPr id="0" name=""/>
        <dsp:cNvSpPr/>
      </dsp:nvSpPr>
      <dsp:spPr>
        <a:xfrm>
          <a:off x="3209753" y="521811"/>
          <a:ext cx="2142172" cy="214217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/>
            <a:t>Buscarán en revistas, diarios o libros antiguos, imágenes de las partes de nuestro rostro; ojos, orejas, cejas, nariz, boca.</a:t>
          </a:r>
          <a:endParaRPr lang="en-US" sz="1600" kern="1200"/>
        </a:p>
      </dsp:txBody>
      <dsp:txXfrm>
        <a:off x="3314325" y="626383"/>
        <a:ext cx="1933028" cy="1933028"/>
      </dsp:txXfrm>
    </dsp:sp>
    <dsp:sp modelId="{4C25D6D2-873D-4417-8572-3C33F84205E4}">
      <dsp:nvSpPr>
        <dsp:cNvPr id="0" name=""/>
        <dsp:cNvSpPr/>
      </dsp:nvSpPr>
      <dsp:spPr>
        <a:xfrm>
          <a:off x="902798" y="2828766"/>
          <a:ext cx="2142172" cy="214217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/>
            <a:t>Un adulto ayudara a cortar estas partes,  tú irás nombrando y reconociendo su función siempre con el apoyo de un adulto.</a:t>
          </a:r>
          <a:endParaRPr lang="en-US" sz="1600" kern="1200"/>
        </a:p>
      </dsp:txBody>
      <dsp:txXfrm>
        <a:off x="1007370" y="2933338"/>
        <a:ext cx="1933028" cy="1933028"/>
      </dsp:txXfrm>
    </dsp:sp>
    <dsp:sp modelId="{36ADDAE9-E948-4416-8E74-4FBFBCF52F5A}">
      <dsp:nvSpPr>
        <dsp:cNvPr id="0" name=""/>
        <dsp:cNvSpPr/>
      </dsp:nvSpPr>
      <dsp:spPr>
        <a:xfrm>
          <a:off x="3209753" y="2828766"/>
          <a:ext cx="2142172" cy="214217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/>
            <a:t>Luego armarás tu rostro en el dibujo del círculo e irás pegando y nombrando nuevamente. </a:t>
          </a:r>
          <a:endParaRPr lang="en-US" sz="1600" kern="1200"/>
        </a:p>
      </dsp:txBody>
      <dsp:txXfrm>
        <a:off x="3314325" y="2933338"/>
        <a:ext cx="1933028" cy="19330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6F436DF1-B362-41C6-AB79-C757BF810830}" type="datetimeFigureOut">
              <a:rPr lang="es-CL" smtClean="0"/>
              <a:t>02-04-2020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8BD70470-FEEA-4BD6-A726-E3FDBAC455C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9137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6DF1-B362-41C6-AB79-C757BF810830}" type="datetimeFigureOut">
              <a:rPr lang="es-CL" smtClean="0"/>
              <a:t>02-04-2020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0470-FEEA-4BD6-A726-E3FDBAC455C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60373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6DF1-B362-41C6-AB79-C757BF810830}" type="datetimeFigureOut">
              <a:rPr lang="es-CL" smtClean="0"/>
              <a:t>02-04-2020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0470-FEEA-4BD6-A726-E3FDBAC455C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89755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6DF1-B362-41C6-AB79-C757BF810830}" type="datetimeFigureOut">
              <a:rPr lang="es-CL" smtClean="0"/>
              <a:t>02-04-2020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0470-FEEA-4BD6-A726-E3FDBAC455C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2612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6DF1-B362-41C6-AB79-C757BF810830}" type="datetimeFigureOut">
              <a:rPr lang="es-CL" smtClean="0"/>
              <a:t>02-04-2020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0470-FEEA-4BD6-A726-E3FDBAC455C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41529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6DF1-B362-41C6-AB79-C757BF810830}" type="datetimeFigureOut">
              <a:rPr lang="es-CL" smtClean="0"/>
              <a:t>02-04-2020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0470-FEEA-4BD6-A726-E3FDBAC455C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040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6DF1-B362-41C6-AB79-C757BF810830}" type="datetimeFigureOut">
              <a:rPr lang="es-CL" smtClean="0"/>
              <a:t>02-04-2020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0470-FEEA-4BD6-A726-E3FDBAC455C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69360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6DF1-B362-41C6-AB79-C757BF810830}" type="datetimeFigureOut">
              <a:rPr lang="es-CL" smtClean="0"/>
              <a:t>02-04-2020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0470-FEEA-4BD6-A726-E3FDBAC455C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88918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6DF1-B362-41C6-AB79-C757BF810830}" type="datetimeFigureOut">
              <a:rPr lang="es-CL" smtClean="0"/>
              <a:t>02-04-2020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0470-FEEA-4BD6-A726-E3FDBAC455C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73804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6DF1-B362-41C6-AB79-C757BF810830}" type="datetimeFigureOut">
              <a:rPr lang="es-CL" smtClean="0"/>
              <a:t>02-04-2020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8BD70470-FEEA-4BD6-A726-E3FDBAC455C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45145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6F436DF1-B362-41C6-AB79-C757BF810830}" type="datetimeFigureOut">
              <a:rPr lang="es-CL" smtClean="0"/>
              <a:t>02-04-2020</a:t>
            </a:fld>
            <a:endParaRPr lang="es-CL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s-CL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8BD70470-FEEA-4BD6-A726-E3FDBAC455C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316942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6F436DF1-B362-41C6-AB79-C757BF810830}" type="datetimeFigureOut">
              <a:rPr lang="es-CL" smtClean="0"/>
              <a:t>02-04-2020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8BD70470-FEEA-4BD6-A726-E3FDBAC455C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43272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3.jpg" Type="http://schemas.openxmlformats.org/officeDocument/2006/relationships/image"/><Relationship Id="rId2" Target="../media/image2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BCCF154-219C-4B08-80D0-307167E5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344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FE5F39C-3DDB-4B87-9088-CF6E8B22B1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04" y="770466"/>
            <a:ext cx="4205568" cy="3815601"/>
          </a:xfrm>
        </p:spPr>
        <p:txBody>
          <a:bodyPr>
            <a:normAutofit fontScale="90000"/>
          </a:bodyPr>
          <a:lstStyle/>
          <a:p>
            <a:pPr algn="ctr"/>
            <a:r>
              <a:rPr lang="es-CL" sz="6100" b="1" dirty="0">
                <a:latin typeface="Comic Sans MS" panose="030F0702030302020204" pitchFamily="66" charset="0"/>
              </a:rPr>
              <a:t>JUGUEMOS A MIRARNOS AL ESPEJO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33651C-49DB-4498-A6A1-68144827C0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2536" y="0"/>
            <a:ext cx="6739464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744FEFE5-E1D9-4AA0-9F9A-ACC01628915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664" r="5" b="5"/>
          <a:stretch/>
        </p:blipFill>
        <p:spPr>
          <a:xfrm>
            <a:off x="5715360" y="321731"/>
            <a:ext cx="3311776" cy="37315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C94D2069-E49A-460A-A49C-48A2F4B4C0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73784" y="321731"/>
            <a:ext cx="2693206" cy="2140701"/>
          </a:xfrm>
          <a:prstGeom prst="rect">
            <a:avLst/>
          </a:prstGeom>
          <a:solidFill>
            <a:srgbClr val="734438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FCF3D50-B47D-44B3-B14D-3766D687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5000" y="4216579"/>
            <a:ext cx="3320762" cy="23381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 descr="Imagen que contiene juguete, muñeca&#10;&#10;Descripción generada automáticamente">
            <a:extLst>
              <a:ext uri="{FF2B5EF4-FFF2-40B4-BE49-F238E27FC236}">
                <a16:creationId xmlns:a16="http://schemas.microsoft.com/office/drawing/2014/main" id="{04490F38-09F3-41C3-894F-F0C4FFE6637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74" r="13450" b="-3"/>
          <a:stretch/>
        </p:blipFill>
        <p:spPr>
          <a:xfrm>
            <a:off x="9173794" y="2625779"/>
            <a:ext cx="2693207" cy="3928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671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6EA1A26-163F-4F15-91F4-F2C51AC9C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5992" y="0"/>
            <a:ext cx="4636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62D0C45-046F-4F74-B678-8EEE8297B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3212" y="914399"/>
            <a:ext cx="3401568" cy="2700998"/>
          </a:xfrm>
        </p:spPr>
        <p:txBody>
          <a:bodyPr anchor="b">
            <a:noAutofit/>
          </a:bodyPr>
          <a:lstStyle/>
          <a:p>
            <a:r>
              <a:rPr lang="es-CL" sz="2400" b="1" u="sng" dirty="0">
                <a:solidFill>
                  <a:srgbClr val="FFFFFF"/>
                </a:solidFill>
              </a:rPr>
              <a:t>APRENDIZAJE ESERADO DE NUESTRA ACTIVIDAD</a:t>
            </a:r>
            <a:r>
              <a:rPr lang="es-CL" sz="2400" dirty="0">
                <a:solidFill>
                  <a:srgbClr val="FFFFFF"/>
                </a:solidFill>
              </a:rPr>
              <a:t>:</a:t>
            </a:r>
            <a:br>
              <a:rPr lang="es-CL" sz="2400" dirty="0">
                <a:solidFill>
                  <a:srgbClr val="FFFFFF"/>
                </a:solidFill>
              </a:rPr>
            </a:br>
            <a:br>
              <a:rPr lang="es-CL" sz="2400" dirty="0">
                <a:solidFill>
                  <a:srgbClr val="FFFFFF"/>
                </a:solidFill>
              </a:rPr>
            </a:br>
            <a:r>
              <a:rPr lang="es-CL" sz="2400" dirty="0">
                <a:solidFill>
                  <a:srgbClr val="FFFFFF"/>
                </a:solidFill>
              </a:rPr>
              <a:t> </a:t>
            </a:r>
            <a:br>
              <a:rPr lang="es-CL" sz="2400" dirty="0">
                <a:solidFill>
                  <a:srgbClr val="FFFFFF"/>
                </a:solidFill>
              </a:rPr>
            </a:br>
            <a:r>
              <a:rPr lang="es-CL" sz="2400" dirty="0">
                <a:solidFill>
                  <a:srgbClr val="FFFFFF"/>
                </a:solidFill>
              </a:rPr>
              <a:t>Comunicar algunos rasgos de su identidad, como su nombre, sus características corporales, género y otros</a:t>
            </a:r>
            <a:br>
              <a:rPr lang="es-CL" sz="2400" dirty="0">
                <a:solidFill>
                  <a:srgbClr val="FFFFFF"/>
                </a:solidFill>
              </a:rPr>
            </a:br>
            <a:br>
              <a:rPr lang="es-CL" sz="2400" dirty="0">
                <a:solidFill>
                  <a:srgbClr val="FFFFFF"/>
                </a:solidFill>
              </a:rPr>
            </a:br>
            <a:endParaRPr lang="es-CL" sz="2400" dirty="0">
              <a:solidFill>
                <a:srgbClr val="FFFFFF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DF3790E-039D-4DA9-A323-A2C134A066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179" r="9116"/>
          <a:stretch/>
        </p:blipFill>
        <p:spPr>
          <a:xfrm>
            <a:off x="633999" y="640080"/>
            <a:ext cx="6278529" cy="5588101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E265A0-136A-4215-8210-307EFA03D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3212" y="3428999"/>
            <a:ext cx="3401568" cy="3210339"/>
          </a:xfrm>
        </p:spPr>
        <p:txBody>
          <a:bodyPr>
            <a:normAutofit/>
          </a:bodyPr>
          <a:lstStyle/>
          <a:p>
            <a:pPr algn="ctr"/>
            <a:r>
              <a:rPr lang="es-CL" dirty="0">
                <a:latin typeface="Comic Sans MS" panose="030F0702030302020204" pitchFamily="66" charset="0"/>
              </a:rPr>
              <a:t>Estimados pequeñitos y familia, te invito a que se miren al espejo para que  en esta clase reconozcamos y nombremos las partes de nuestro rostro y la función que cumple en nuestro cuerpo.</a:t>
            </a:r>
          </a:p>
          <a:p>
            <a:endParaRPr lang="es-CL" sz="1800" dirty="0">
              <a:latin typeface="Comic Sans MS" panose="030F0702030302020204" pitchFamily="66" charset="0"/>
            </a:endParaRPr>
          </a:p>
          <a:p>
            <a:endParaRPr lang="es-CL" sz="1800" dirty="0"/>
          </a:p>
          <a:p>
            <a:endParaRPr lang="es-CL" sz="1800" dirty="0"/>
          </a:p>
          <a:p>
            <a:endParaRPr lang="es-CL" sz="1800" dirty="0"/>
          </a:p>
          <a:p>
            <a:endParaRPr lang="es-CL" sz="1800" dirty="0"/>
          </a:p>
          <a:p>
            <a:endParaRPr lang="es-CL" sz="1800" dirty="0"/>
          </a:p>
        </p:txBody>
      </p:sp>
    </p:spTree>
    <p:extLst>
      <p:ext uri="{BB962C8B-B14F-4D97-AF65-F5344CB8AC3E}">
        <p14:creationId xmlns:p14="http://schemas.microsoft.com/office/powerpoint/2010/main" val="4051589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8E7CFAA6-1DBB-43B0-BD82-2FB83CF4E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43AC75D-5527-4408-B8C8-F04BE8A50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298" y="639763"/>
            <a:ext cx="3997693" cy="5492750"/>
          </a:xfrm>
        </p:spPr>
        <p:txBody>
          <a:bodyPr>
            <a:normAutofit/>
          </a:bodyPr>
          <a:lstStyle/>
          <a:p>
            <a:r>
              <a:rPr lang="es-CL" sz="4700" u="sng">
                <a:solidFill>
                  <a:srgbClr val="FFFFFF"/>
                </a:solidFill>
              </a:rPr>
              <a:t>INSTRUCCIONES DE LA ACTIVIDAD</a:t>
            </a:r>
          </a:p>
        </p:txBody>
      </p:sp>
      <p:graphicFrame>
        <p:nvGraphicFramePr>
          <p:cNvPr id="18" name="Marcador de contenido 2">
            <a:extLst>
              <a:ext uri="{FF2B5EF4-FFF2-40B4-BE49-F238E27FC236}">
                <a16:creationId xmlns:a16="http://schemas.microsoft.com/office/drawing/2014/main" id="{FDE544E7-7E78-402D-B9C8-A49CFC3FD4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2910286"/>
              </p:ext>
            </p:extLst>
          </p:nvPr>
        </p:nvGraphicFramePr>
        <p:xfrm>
          <a:off x="5288347" y="639763"/>
          <a:ext cx="6254724" cy="5492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2538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85B976C-17EF-415B-B03C-BAF9443B9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9FD8598-76DF-4F25-98DC-C96298A946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45E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8A8620D-EBC3-4A6E-AC75-6C337DF32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385066"/>
            <a:ext cx="10923638" cy="131764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8000" dirty="0">
                <a:solidFill>
                  <a:srgbClr val="FFFFFF"/>
                </a:solidFill>
              </a:rPr>
              <a:t>GALERIA DE IMAGENES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9980AD3-9AC1-453E-9718-0F7CC87A8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997" cy="427808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Marcador de contenido 4" descr="Imagen que contiene texto, tarjeta de presentación&#10;&#10;Descripción generada automáticamente">
            <a:extLst>
              <a:ext uri="{FF2B5EF4-FFF2-40B4-BE49-F238E27FC236}">
                <a16:creationId xmlns:a16="http://schemas.microsoft.com/office/drawing/2014/main" id="{52253B1D-EB68-4436-A787-57D487D111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40" r="20372" b="-3"/>
          <a:stretch/>
        </p:blipFill>
        <p:spPr>
          <a:xfrm>
            <a:off x="3" y="10"/>
            <a:ext cx="2966149" cy="4187119"/>
          </a:xfrm>
          <a:prstGeom prst="rect">
            <a:avLst/>
          </a:prstGeom>
        </p:spPr>
      </p:pic>
      <p:pic>
        <p:nvPicPr>
          <p:cNvPr id="7" name="Imagen 6" descr="Imagen que contiene interior, blanco, viendo, mujer&#10;&#10;Descripción generada automáticamente">
            <a:extLst>
              <a:ext uri="{FF2B5EF4-FFF2-40B4-BE49-F238E27FC236}">
                <a16:creationId xmlns:a16="http://schemas.microsoft.com/office/drawing/2014/main" id="{8D5052F7-4680-4648-8F03-5DD67C55526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95" r="35668" b="-3"/>
          <a:stretch/>
        </p:blipFill>
        <p:spPr>
          <a:xfrm>
            <a:off x="3070861" y="10"/>
            <a:ext cx="2972784" cy="4187119"/>
          </a:xfrm>
          <a:prstGeom prst="rect">
            <a:avLst/>
          </a:prstGeom>
        </p:spPr>
      </p:pic>
      <p:pic>
        <p:nvPicPr>
          <p:cNvPr id="11" name="Imagen 10" descr="Imagen que contiene ropa, vistiendo, sombrero, café&#10;&#10;Descripción generada automáticamente">
            <a:extLst>
              <a:ext uri="{FF2B5EF4-FFF2-40B4-BE49-F238E27FC236}">
                <a16:creationId xmlns:a16="http://schemas.microsoft.com/office/drawing/2014/main" id="{5D8045E0-C9BB-440A-92D5-4326A554808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4" r="4" b="5060"/>
          <a:stretch/>
        </p:blipFill>
        <p:spPr>
          <a:xfrm>
            <a:off x="6148355" y="10"/>
            <a:ext cx="2972784" cy="4187119"/>
          </a:xfrm>
          <a:prstGeom prst="rect">
            <a:avLst/>
          </a:prstGeom>
        </p:spPr>
      </p:pic>
      <p:pic>
        <p:nvPicPr>
          <p:cNvPr id="9" name="Imagen 8" descr="Imagen que contiene alimentos&#10;&#10;Descripción generada automáticamente">
            <a:extLst>
              <a:ext uri="{FF2B5EF4-FFF2-40B4-BE49-F238E27FC236}">
                <a16:creationId xmlns:a16="http://schemas.microsoft.com/office/drawing/2014/main" id="{3ADCDF46-FABB-4B97-AE39-66F48918683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6" r="21811" b="-3"/>
          <a:stretch/>
        </p:blipFill>
        <p:spPr>
          <a:xfrm>
            <a:off x="9225855" y="10"/>
            <a:ext cx="2966142" cy="418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8514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D333CBE-B699-4E3B-9F45-C045F77343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1418E95-65FD-408F-BC73-AE2A4A115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385066"/>
            <a:ext cx="10923638" cy="2142343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>
              <a:lnSpc>
                <a:spcPct val="80000"/>
              </a:lnSpc>
            </a:pPr>
            <a:r>
              <a:rPr lang="en-US" sz="3500" kern="1200" spc="-120" baseline="0" dirty="0">
                <a:solidFill>
                  <a:srgbClr val="FFFFFF"/>
                </a:solidFill>
                <a:latin typeface="Comic Sans MS" panose="030F0702030302020204" pitchFamily="66" charset="0"/>
              </a:rPr>
              <a:t>RECUERDA MAMITA , SIEMPRE TOMAR UNA FOTO DE </a:t>
            </a:r>
            <a:r>
              <a:rPr lang="en-US" sz="3500" dirty="0">
                <a:solidFill>
                  <a:srgbClr val="FFFFFF"/>
                </a:solidFill>
                <a:latin typeface="Comic Sans MS" panose="030F0702030302020204" pitchFamily="66" charset="0"/>
              </a:rPr>
              <a:t>CADA</a:t>
            </a:r>
            <a:r>
              <a:rPr lang="en-US" sz="3500" kern="1200" spc="-120" baseline="0" dirty="0">
                <a:solidFill>
                  <a:srgbClr val="FFFFFF"/>
                </a:solidFill>
                <a:latin typeface="Comic Sans MS" panose="030F0702030302020204" pitchFamily="66" charset="0"/>
              </a:rPr>
              <a:t> TRABAJO, NOSOTRAS ESTAREMOS FELICES DE VER </a:t>
            </a:r>
            <a:r>
              <a:rPr lang="en-US" sz="3500" dirty="0">
                <a:solidFill>
                  <a:srgbClr val="FFFFFF"/>
                </a:solidFill>
                <a:latin typeface="Comic Sans MS" panose="030F0702030302020204" pitchFamily="66" charset="0"/>
              </a:rPr>
              <a:t>EL </a:t>
            </a:r>
            <a:r>
              <a:rPr lang="en-US" sz="3500" kern="1200" spc="-120" baseline="0" dirty="0">
                <a:solidFill>
                  <a:srgbClr val="FFFFFF"/>
                </a:solidFill>
                <a:latin typeface="Comic Sans MS" panose="030F0702030302020204" pitchFamily="66" charset="0"/>
              </a:rPr>
              <a:t> TRABAJO DE NUESTROS PEQUEÑOS. </a:t>
            </a:r>
            <a:br>
              <a:rPr lang="en-US" sz="3500" kern="1200" spc="-120" baseline="0" dirty="0">
                <a:solidFill>
                  <a:srgbClr val="FFFFFF"/>
                </a:solidFill>
                <a:latin typeface="Comic Sans MS" panose="030F0702030302020204" pitchFamily="66" charset="0"/>
              </a:rPr>
            </a:br>
            <a:br>
              <a:rPr lang="en-US" sz="3500" kern="1200" spc="-120" baseline="0" dirty="0">
                <a:solidFill>
                  <a:srgbClr val="FFFFFF"/>
                </a:solidFill>
                <a:latin typeface="Comic Sans MS" panose="030F0702030302020204" pitchFamily="66" charset="0"/>
              </a:rPr>
            </a:br>
            <a:r>
              <a:rPr lang="en-US" sz="3500" kern="1200" spc="-120" baseline="0" dirty="0">
                <a:solidFill>
                  <a:srgbClr val="FFFFFF"/>
                </a:solidFill>
                <a:latin typeface="Comic Sans MS" panose="030F0702030302020204" pitchFamily="66" charset="0"/>
              </a:rPr>
              <a:t>NOS VEMOS</a:t>
            </a:r>
            <a:r>
              <a:rPr lang="en-US" sz="3500" kern="1200" spc="-120" baseline="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.</a:t>
            </a:r>
          </a:p>
        </p:txBody>
      </p:sp>
      <p:pic>
        <p:nvPicPr>
          <p:cNvPr id="5" name="Imagen 4" descr="Imagen que contiene sostener, hombre, blanco, camiseta&#10;&#10;Descripción generada automáticamente">
            <a:extLst>
              <a:ext uri="{FF2B5EF4-FFF2-40B4-BE49-F238E27FC236}">
                <a16:creationId xmlns:a16="http://schemas.microsoft.com/office/drawing/2014/main" id="{EA8730A5-F901-4C75-8CAA-47432DF02E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70" r="-1" b="26501"/>
          <a:stretch/>
        </p:blipFill>
        <p:spPr>
          <a:xfrm>
            <a:off x="635457" y="640080"/>
            <a:ext cx="10916463" cy="360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246884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o">
  <a:themeElements>
    <a:clrScheme name="Metropolitano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Microsoft Office PowerPoint</Application>
  <PresentationFormat>Panorámica</PresentationFormat>
  <Paragraphs>14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 Light</vt:lpstr>
      <vt:lpstr>Comic Sans MS</vt:lpstr>
      <vt:lpstr>Metropolitano</vt:lpstr>
      <vt:lpstr>JUGUEMOS A MIRARNOS AL ESPEJO</vt:lpstr>
      <vt:lpstr>APRENDIZAJE ESERADO DE NUESTRA ACTIVIDAD:    Comunicar algunos rasgos de su identidad, como su nombre, sus características corporales, género y otros  </vt:lpstr>
      <vt:lpstr>INSTRUCCIONES DE LA ACTIVIDAD</vt:lpstr>
      <vt:lpstr>GALERIA DE IMAGENES</vt:lpstr>
      <vt:lpstr>RECUERDA MAMITA , SIEMPRE TOMAR UNA FOTO DE CADA TRABAJO, NOSOTRAS ESTAREMOS FELICES DE VER EL  TRABAJO DE NUESTROS PEQUEÑOS.   NOS VEMOS.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JUGUEMOS A MIRARNOS AL ESPEJO</dc:title>
  <dc:creator>cynthia ponce</dc:creator>
  <cp:lastModifiedBy>cynthia ponce</cp:lastModifiedBy>
  <cp:revision>1</cp:revision>
  <dcterms:created xsi:type="dcterms:W3CDTF">2020-04-02T04:15:14Z</dcterms:created>
  <dcterms:modified xsi:type="dcterms:W3CDTF">2020-04-02T04:15:47Z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216978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