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drawingml.diagramData+xml" PartName="/ppt/diagrams/data1.xml"/>
  <Override ContentType="application/vnd.openxmlformats-officedocument.drawingml.diagramLayout+xml" PartName="/ppt/diagrams/layout1.xml"/>
  <Override ContentType="application/vnd.openxmlformats-officedocument.drawingml.diagramStyle+xml" PartName="/ppt/diagrams/quickStyle1.xml"/>
  <Override ContentType="application/vnd.openxmlformats-officedocument.drawingml.diagramColors+xml" PartName="/ppt/diagrams/colors1.xml"/>
  <Override ContentType="application/vnd.ms-office.drawingml.diagramDrawing+xml" PartName="/ppt/diagrams/drawing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app.xml" Type="http://schemas.openxmlformats.org/officeDocument/2006/relationships/extended-properties"/><Relationship Id="rId2" Target="docProps/core.xml" Type="http://schemas.openxmlformats.org/package/2006/relationships/metadata/core-properties"/><Relationship Id="rId1" Target="ppt/presentation.xml" Type="http://schemas.openxmlformats.org/officeDocument/2006/relationships/officeDocument"/><Relationship Id="rId4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98D5AD-F1A4-4C08-84C6-98FA56140CB7}" type="doc">
      <dgm:prSet loTypeId="urn:microsoft.com/office/officeart/2005/8/layout/process4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C7D0C1D-6D6E-40A5-B507-0C5E142366F0}">
      <dgm:prSet/>
      <dgm:spPr/>
      <dgm:t>
        <a:bodyPr/>
        <a:lstStyle/>
        <a:p>
          <a:r>
            <a:rPr lang="es-CL"/>
            <a:t>Reconocer que el aire y el agua son elementos vitales para las personas, los animales y las plantas, y que estos elementos pueden encontrarse con o sin contaminación.</a:t>
          </a:r>
          <a:endParaRPr lang="en-US"/>
        </a:p>
      </dgm:t>
    </dgm:pt>
    <dgm:pt modelId="{79326CB3-526F-4EE0-A620-73C072D4DFE0}" type="parTrans" cxnId="{59EC9AA2-41C4-4E3F-AA00-831F437CC69F}">
      <dgm:prSet/>
      <dgm:spPr/>
      <dgm:t>
        <a:bodyPr/>
        <a:lstStyle/>
        <a:p>
          <a:endParaRPr lang="en-US"/>
        </a:p>
      </dgm:t>
    </dgm:pt>
    <dgm:pt modelId="{9FF95C07-DF9F-43F4-9BCE-2E73341F933E}" type="sibTrans" cxnId="{59EC9AA2-41C4-4E3F-AA00-831F437CC69F}">
      <dgm:prSet/>
      <dgm:spPr/>
      <dgm:t>
        <a:bodyPr/>
        <a:lstStyle/>
        <a:p>
          <a:endParaRPr lang="en-US"/>
        </a:p>
      </dgm:t>
    </dgm:pt>
    <dgm:pt modelId="{0649C481-2EC2-4E5A-B58E-CDD05E66C6E0}">
      <dgm:prSet/>
      <dgm:spPr/>
      <dgm:t>
        <a:bodyPr/>
        <a:lstStyle/>
        <a:p>
          <a:r>
            <a:rPr lang="es-CL"/>
            <a:t>Hola familia, el día de hoy nuestra actividad será ver la importancia del lavado de nuestras manos, preocupándonos de la prevención del virus COVID-19. </a:t>
          </a:r>
          <a:endParaRPr lang="en-US"/>
        </a:p>
      </dgm:t>
    </dgm:pt>
    <dgm:pt modelId="{E3EAAA25-B7DF-4D6B-AC02-0A0BC8024450}" type="parTrans" cxnId="{B2991CD8-D8B2-4457-8E73-DE438871F11C}">
      <dgm:prSet/>
      <dgm:spPr/>
      <dgm:t>
        <a:bodyPr/>
        <a:lstStyle/>
        <a:p>
          <a:endParaRPr lang="en-US"/>
        </a:p>
      </dgm:t>
    </dgm:pt>
    <dgm:pt modelId="{349DA8F3-73FA-4CEA-93A3-AEC23EDA4C0A}" type="sibTrans" cxnId="{B2991CD8-D8B2-4457-8E73-DE438871F11C}">
      <dgm:prSet/>
      <dgm:spPr/>
      <dgm:t>
        <a:bodyPr/>
        <a:lstStyle/>
        <a:p>
          <a:endParaRPr lang="en-US"/>
        </a:p>
      </dgm:t>
    </dgm:pt>
    <dgm:pt modelId="{B5A87CF9-4D41-453A-BDF0-C8C761D51465}" type="pres">
      <dgm:prSet presAssocID="{1898D5AD-F1A4-4C08-84C6-98FA56140CB7}" presName="Name0" presStyleCnt="0">
        <dgm:presLayoutVars>
          <dgm:dir/>
          <dgm:animLvl val="lvl"/>
          <dgm:resizeHandles val="exact"/>
        </dgm:presLayoutVars>
      </dgm:prSet>
      <dgm:spPr/>
    </dgm:pt>
    <dgm:pt modelId="{2D427FAB-DD3C-42B6-940C-67664DC92392}" type="pres">
      <dgm:prSet presAssocID="{0649C481-2EC2-4E5A-B58E-CDD05E66C6E0}" presName="boxAndChildren" presStyleCnt="0"/>
      <dgm:spPr/>
    </dgm:pt>
    <dgm:pt modelId="{46A5057A-4F78-417D-AD90-828849A805CB}" type="pres">
      <dgm:prSet presAssocID="{0649C481-2EC2-4E5A-B58E-CDD05E66C6E0}" presName="parentTextBox" presStyleLbl="node1" presStyleIdx="0" presStyleCnt="2"/>
      <dgm:spPr/>
    </dgm:pt>
    <dgm:pt modelId="{39E71EFF-F1AB-4F70-88E7-32558226E853}" type="pres">
      <dgm:prSet presAssocID="{9FF95C07-DF9F-43F4-9BCE-2E73341F933E}" presName="sp" presStyleCnt="0"/>
      <dgm:spPr/>
    </dgm:pt>
    <dgm:pt modelId="{CE539D60-AC4D-464E-B2C6-C1B585674BCE}" type="pres">
      <dgm:prSet presAssocID="{DC7D0C1D-6D6E-40A5-B507-0C5E142366F0}" presName="arrowAndChildren" presStyleCnt="0"/>
      <dgm:spPr/>
    </dgm:pt>
    <dgm:pt modelId="{26536D3F-3F9D-431B-960E-68D472C02A7B}" type="pres">
      <dgm:prSet presAssocID="{DC7D0C1D-6D6E-40A5-B507-0C5E142366F0}" presName="parentTextArrow" presStyleLbl="node1" presStyleIdx="1" presStyleCnt="2"/>
      <dgm:spPr/>
    </dgm:pt>
  </dgm:ptLst>
  <dgm:cxnLst>
    <dgm:cxn modelId="{2BB14757-810C-4661-A0BE-37BECFFC7CD3}" type="presOf" srcId="{1898D5AD-F1A4-4C08-84C6-98FA56140CB7}" destId="{B5A87CF9-4D41-453A-BDF0-C8C761D51465}" srcOrd="0" destOrd="0" presId="urn:microsoft.com/office/officeart/2005/8/layout/process4"/>
    <dgm:cxn modelId="{26000B9E-6D2E-4A5F-B603-7A57AE5DFDEB}" type="presOf" srcId="{0649C481-2EC2-4E5A-B58E-CDD05E66C6E0}" destId="{46A5057A-4F78-417D-AD90-828849A805CB}" srcOrd="0" destOrd="0" presId="urn:microsoft.com/office/officeart/2005/8/layout/process4"/>
    <dgm:cxn modelId="{59EC9AA2-41C4-4E3F-AA00-831F437CC69F}" srcId="{1898D5AD-F1A4-4C08-84C6-98FA56140CB7}" destId="{DC7D0C1D-6D6E-40A5-B507-0C5E142366F0}" srcOrd="0" destOrd="0" parTransId="{79326CB3-526F-4EE0-A620-73C072D4DFE0}" sibTransId="{9FF95C07-DF9F-43F4-9BCE-2E73341F933E}"/>
    <dgm:cxn modelId="{85A007B0-2FC7-4E86-8B1F-334647DD7C5C}" type="presOf" srcId="{DC7D0C1D-6D6E-40A5-B507-0C5E142366F0}" destId="{26536D3F-3F9D-431B-960E-68D472C02A7B}" srcOrd="0" destOrd="0" presId="urn:microsoft.com/office/officeart/2005/8/layout/process4"/>
    <dgm:cxn modelId="{B2991CD8-D8B2-4457-8E73-DE438871F11C}" srcId="{1898D5AD-F1A4-4C08-84C6-98FA56140CB7}" destId="{0649C481-2EC2-4E5A-B58E-CDD05E66C6E0}" srcOrd="1" destOrd="0" parTransId="{E3EAAA25-B7DF-4D6B-AC02-0A0BC8024450}" sibTransId="{349DA8F3-73FA-4CEA-93A3-AEC23EDA4C0A}"/>
    <dgm:cxn modelId="{D19CFBD6-10DD-43FF-9F2A-F407B6EE6011}" type="presParOf" srcId="{B5A87CF9-4D41-453A-BDF0-C8C761D51465}" destId="{2D427FAB-DD3C-42B6-940C-67664DC92392}" srcOrd="0" destOrd="0" presId="urn:microsoft.com/office/officeart/2005/8/layout/process4"/>
    <dgm:cxn modelId="{24FFAA7A-211E-498B-99B1-801836B82D47}" type="presParOf" srcId="{2D427FAB-DD3C-42B6-940C-67664DC92392}" destId="{46A5057A-4F78-417D-AD90-828849A805CB}" srcOrd="0" destOrd="0" presId="urn:microsoft.com/office/officeart/2005/8/layout/process4"/>
    <dgm:cxn modelId="{CF07E5E8-4B1C-4D4B-915F-1513F0E0BF61}" type="presParOf" srcId="{B5A87CF9-4D41-453A-BDF0-C8C761D51465}" destId="{39E71EFF-F1AB-4F70-88E7-32558226E853}" srcOrd="1" destOrd="0" presId="urn:microsoft.com/office/officeart/2005/8/layout/process4"/>
    <dgm:cxn modelId="{50CF4279-6E52-4FA2-9022-0748A96C475F}" type="presParOf" srcId="{B5A87CF9-4D41-453A-BDF0-C8C761D51465}" destId="{CE539D60-AC4D-464E-B2C6-C1B585674BCE}" srcOrd="2" destOrd="0" presId="urn:microsoft.com/office/officeart/2005/8/layout/process4"/>
    <dgm:cxn modelId="{5F151D4F-BAD9-489E-AFA8-63474D0A83F6}" type="presParOf" srcId="{CE539D60-AC4D-464E-B2C6-C1B585674BCE}" destId="{26536D3F-3F9D-431B-960E-68D472C02A7B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A5057A-4F78-417D-AD90-828849A805CB}">
      <dsp:nvSpPr>
        <dsp:cNvPr id="0" name=""/>
        <dsp:cNvSpPr/>
      </dsp:nvSpPr>
      <dsp:spPr>
        <a:xfrm>
          <a:off x="0" y="3316513"/>
          <a:ext cx="5803231" cy="217599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300" kern="1200"/>
            <a:t>Hola familia, el día de hoy nuestra actividad será ver la importancia del lavado de nuestras manos, preocupándonos de la prevención del virus COVID-19. </a:t>
          </a:r>
          <a:endParaRPr lang="en-US" sz="2300" kern="1200"/>
        </a:p>
      </dsp:txBody>
      <dsp:txXfrm>
        <a:off x="0" y="3316513"/>
        <a:ext cx="5803231" cy="2175991"/>
      </dsp:txXfrm>
    </dsp:sp>
    <dsp:sp modelId="{26536D3F-3F9D-431B-960E-68D472C02A7B}">
      <dsp:nvSpPr>
        <dsp:cNvPr id="0" name=""/>
        <dsp:cNvSpPr/>
      </dsp:nvSpPr>
      <dsp:spPr>
        <a:xfrm rot="10800000">
          <a:off x="0" y="2477"/>
          <a:ext cx="5803231" cy="3346675"/>
        </a:xfrm>
        <a:prstGeom prst="upArrowCallout">
          <a:avLst/>
        </a:prstGeom>
        <a:solidFill>
          <a:schemeClr val="accent2">
            <a:hueOff val="1502111"/>
            <a:satOff val="-386"/>
            <a:lumOff val="941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300" kern="1200"/>
            <a:t>Reconocer que el aire y el agua son elementos vitales para las personas, los animales y las plantas, y que estos elementos pueden encontrarse con o sin contaminación.</a:t>
          </a:r>
          <a:endParaRPr lang="en-US" sz="2300" kern="1200"/>
        </a:p>
      </dsp:txBody>
      <dsp:txXfrm rot="10800000">
        <a:off x="0" y="2477"/>
        <a:ext cx="5803231" cy="21745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661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01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6731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273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649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175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312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438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007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943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190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760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686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04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3" Target="../media/image2.jpeg" Type="http://schemas.openxmlformats.org/officeDocument/2006/relationships/image"/><Relationship Id="rId2" Target="../media/image1.jpeg" Type="http://schemas.openxmlformats.org/officeDocument/2006/relationships/image"/><Relationship Id="rId1" Target="../slideLayouts/slideLayout1.xml" Type="http://schemas.openxmlformats.org/officeDocument/2006/relationships/slideLayout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nf1xmBWTkG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 ?><Relationships xmlns="http://schemas.openxmlformats.org/package/2006/relationships"><Relationship Id="rId3" Target="../media/image4.jpeg" Type="http://schemas.openxmlformats.org/officeDocument/2006/relationships/image"/><Relationship Id="rId2" Target="../media/image3.jpe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5.jpeg" Type="http://schemas.openxmlformats.org/officeDocument/2006/relationships/image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hyperlink" Target="https://youtu.be/Ei0TJQj79MQ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6DA9DF9-31F7-4056-B42E-878CC92417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3744ABB-C12B-4EAD-A0B7-33B625431D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8" y="643468"/>
            <a:ext cx="4620584" cy="2785532"/>
          </a:xfrm>
        </p:spPr>
        <p:txBody>
          <a:bodyPr>
            <a:normAutofit/>
          </a:bodyPr>
          <a:lstStyle/>
          <a:p>
            <a:pPr algn="ctr"/>
            <a:r>
              <a:rPr lang="es-CL" sz="3000" b="1" dirty="0">
                <a:latin typeface="Comic Sans MS" panose="030F0702030302020204" pitchFamily="66" charset="0"/>
              </a:rPr>
              <a:t>COMO LAVARNOS LAS MANOS PARA PREVENIR ENFERMEDADES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76B8D88-B298-46B6-90D9-773FCC2F1B4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492" r="16122" b="-1"/>
          <a:stretch/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3E7EF38F-718F-48B9-8E05-61E8458F14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8823" y="3488518"/>
            <a:ext cx="3447922" cy="2951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7605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51C78D6-FC55-4C2E-9A7C-F85EEA280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C926ABA4-C8CE-4D75-AC96-BAC602AFF5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3482"/>
            <a:ext cx="5463940" cy="6861482"/>
          </a:xfrm>
          <a:custGeom>
            <a:avLst/>
            <a:gdLst>
              <a:gd name="connsiteX0" fmla="*/ 5463940 w 5463940"/>
              <a:gd name="connsiteY0" fmla="*/ 0 h 6861482"/>
              <a:gd name="connsiteX1" fmla="*/ 792388 w 5463940"/>
              <a:gd name="connsiteY1" fmla="*/ 0 h 6861482"/>
              <a:gd name="connsiteX2" fmla="*/ 807288 w 5463940"/>
              <a:gd name="connsiteY2" fmla="*/ 23688 h 6861482"/>
              <a:gd name="connsiteX3" fmla="*/ 847167 w 5463940"/>
              <a:gd name="connsiteY3" fmla="*/ 52392 h 6861482"/>
              <a:gd name="connsiteX4" fmla="*/ 861906 w 5463940"/>
              <a:gd name="connsiteY4" fmla="*/ 104693 h 6861482"/>
              <a:gd name="connsiteX5" fmla="*/ 891809 w 5463940"/>
              <a:gd name="connsiteY5" fmla="*/ 314763 h 6861482"/>
              <a:gd name="connsiteX6" fmla="*/ 883105 w 5463940"/>
              <a:gd name="connsiteY6" fmla="*/ 361124 h 6861482"/>
              <a:gd name="connsiteX7" fmla="*/ 839062 w 5463940"/>
              <a:gd name="connsiteY7" fmla="*/ 423850 h 6861482"/>
              <a:gd name="connsiteX8" fmla="*/ 804620 w 5463940"/>
              <a:gd name="connsiteY8" fmla="*/ 560313 h 6861482"/>
              <a:gd name="connsiteX9" fmla="*/ 736357 w 5463940"/>
              <a:gd name="connsiteY9" fmla="*/ 760897 h 6861482"/>
              <a:gd name="connsiteX10" fmla="*/ 701931 w 5463940"/>
              <a:gd name="connsiteY10" fmla="*/ 821285 h 6861482"/>
              <a:gd name="connsiteX11" fmla="*/ 730099 w 5463940"/>
              <a:gd name="connsiteY11" fmla="*/ 854014 h 6861482"/>
              <a:gd name="connsiteX12" fmla="*/ 828340 w 5463940"/>
              <a:gd name="connsiteY12" fmla="*/ 1080052 h 6861482"/>
              <a:gd name="connsiteX13" fmla="*/ 700490 w 5463940"/>
              <a:gd name="connsiteY13" fmla="*/ 1372761 h 6861482"/>
              <a:gd name="connsiteX14" fmla="*/ 632708 w 5463940"/>
              <a:gd name="connsiteY14" fmla="*/ 1466109 h 6861482"/>
              <a:gd name="connsiteX15" fmla="*/ 768641 w 5463940"/>
              <a:gd name="connsiteY15" fmla="*/ 1459414 h 6861482"/>
              <a:gd name="connsiteX16" fmla="*/ 819196 w 5463940"/>
              <a:gd name="connsiteY16" fmla="*/ 1556554 h 6861482"/>
              <a:gd name="connsiteX17" fmla="*/ 841602 w 5463940"/>
              <a:gd name="connsiteY17" fmla="*/ 1606217 h 6861482"/>
              <a:gd name="connsiteX18" fmla="*/ 979741 w 5463940"/>
              <a:gd name="connsiteY18" fmla="*/ 1914129 h 6861482"/>
              <a:gd name="connsiteX19" fmla="*/ 961586 w 5463940"/>
              <a:gd name="connsiteY19" fmla="*/ 2014028 h 6861482"/>
              <a:gd name="connsiteX20" fmla="*/ 763580 w 5463940"/>
              <a:gd name="connsiteY20" fmla="*/ 2524080 h 6861482"/>
              <a:gd name="connsiteX21" fmla="*/ 993601 w 5463940"/>
              <a:gd name="connsiteY21" fmla="*/ 2596949 h 6861482"/>
              <a:gd name="connsiteX22" fmla="*/ 1013917 w 5463940"/>
              <a:gd name="connsiteY22" fmla="*/ 2810127 h 6861482"/>
              <a:gd name="connsiteX23" fmla="*/ 1136989 w 5463940"/>
              <a:gd name="connsiteY23" fmla="*/ 3024678 h 6861482"/>
              <a:gd name="connsiteX24" fmla="*/ 1259967 w 5463940"/>
              <a:gd name="connsiteY24" fmla="*/ 3181568 h 6861482"/>
              <a:gd name="connsiteX25" fmla="*/ 1265794 w 5463940"/>
              <a:gd name="connsiteY25" fmla="*/ 3198166 h 6861482"/>
              <a:gd name="connsiteX26" fmla="*/ 1265717 w 5463940"/>
              <a:gd name="connsiteY26" fmla="*/ 3204655 h 6861482"/>
              <a:gd name="connsiteX27" fmla="*/ 1288242 w 5463940"/>
              <a:gd name="connsiteY27" fmla="*/ 3274732 h 6861482"/>
              <a:gd name="connsiteX28" fmla="*/ 1291297 w 5463940"/>
              <a:gd name="connsiteY28" fmla="*/ 3279721 h 6861482"/>
              <a:gd name="connsiteX29" fmla="*/ 1314272 w 5463940"/>
              <a:gd name="connsiteY29" fmla="*/ 3363918 h 6861482"/>
              <a:gd name="connsiteX30" fmla="*/ 1319860 w 5463940"/>
              <a:gd name="connsiteY30" fmla="*/ 3393684 h 6861482"/>
              <a:gd name="connsiteX31" fmla="*/ 1316519 w 5463940"/>
              <a:gd name="connsiteY31" fmla="*/ 3405686 h 6861482"/>
              <a:gd name="connsiteX32" fmla="*/ 1288529 w 5463940"/>
              <a:gd name="connsiteY32" fmla="*/ 3445525 h 6861482"/>
              <a:gd name="connsiteX33" fmla="*/ 1242782 w 5463940"/>
              <a:gd name="connsiteY33" fmla="*/ 3705028 h 6861482"/>
              <a:gd name="connsiteX34" fmla="*/ 1286485 w 5463940"/>
              <a:gd name="connsiteY34" fmla="*/ 3747325 h 6861482"/>
              <a:gd name="connsiteX35" fmla="*/ 1292276 w 5463940"/>
              <a:gd name="connsiteY35" fmla="*/ 3757935 h 6861482"/>
              <a:gd name="connsiteX36" fmla="*/ 1295640 w 5463940"/>
              <a:gd name="connsiteY36" fmla="*/ 3771718 h 6861482"/>
              <a:gd name="connsiteX37" fmla="*/ 1297165 w 5463940"/>
              <a:gd name="connsiteY37" fmla="*/ 3800021 h 6861482"/>
              <a:gd name="connsiteX38" fmla="*/ 1175354 w 5463940"/>
              <a:gd name="connsiteY38" fmla="*/ 3860429 h 6861482"/>
              <a:gd name="connsiteX39" fmla="*/ 1307283 w 5463940"/>
              <a:gd name="connsiteY39" fmla="*/ 4017890 h 6861482"/>
              <a:gd name="connsiteX40" fmla="*/ 1296662 w 5463940"/>
              <a:gd name="connsiteY40" fmla="*/ 4042035 h 6861482"/>
              <a:gd name="connsiteX41" fmla="*/ 1272882 w 5463940"/>
              <a:gd name="connsiteY41" fmla="*/ 4153970 h 6861482"/>
              <a:gd name="connsiteX42" fmla="*/ 1262688 w 5463940"/>
              <a:gd name="connsiteY42" fmla="*/ 4216187 h 6861482"/>
              <a:gd name="connsiteX43" fmla="*/ 1264417 w 5463940"/>
              <a:gd name="connsiteY43" fmla="*/ 4216187 h 6861482"/>
              <a:gd name="connsiteX44" fmla="*/ 1262699 w 5463940"/>
              <a:gd name="connsiteY44" fmla="*/ 4228245 h 6861482"/>
              <a:gd name="connsiteX45" fmla="*/ 1261091 w 5463940"/>
              <a:gd name="connsiteY45" fmla="*/ 4239616 h 6861482"/>
              <a:gd name="connsiteX46" fmla="*/ 1260815 w 5463940"/>
              <a:gd name="connsiteY46" fmla="*/ 4241609 h 6861482"/>
              <a:gd name="connsiteX47" fmla="*/ 1260967 w 5463940"/>
              <a:gd name="connsiteY47" fmla="*/ 4240495 h 6861482"/>
              <a:gd name="connsiteX48" fmla="*/ 1261091 w 5463940"/>
              <a:gd name="connsiteY48" fmla="*/ 4239616 h 6861482"/>
              <a:gd name="connsiteX49" fmla="*/ 1261469 w 5463940"/>
              <a:gd name="connsiteY49" fmla="*/ 4236887 h 6861482"/>
              <a:gd name="connsiteX50" fmla="*/ 1256626 w 5463940"/>
              <a:gd name="connsiteY50" fmla="*/ 4265601 h 6861482"/>
              <a:gd name="connsiteX51" fmla="*/ 1248755 w 5463940"/>
              <a:gd name="connsiteY51" fmla="*/ 4319440 h 6861482"/>
              <a:gd name="connsiteX52" fmla="*/ 1247265 w 5463940"/>
              <a:gd name="connsiteY52" fmla="*/ 4327380 h 6861482"/>
              <a:gd name="connsiteX53" fmla="*/ 1237396 w 5463940"/>
              <a:gd name="connsiteY53" fmla="*/ 4327380 h 6861482"/>
              <a:gd name="connsiteX54" fmla="*/ 1217455 w 5463940"/>
              <a:gd name="connsiteY54" fmla="*/ 4371063 h 6861482"/>
              <a:gd name="connsiteX55" fmla="*/ 1141096 w 5463940"/>
              <a:gd name="connsiteY55" fmla="*/ 4440302 h 6861482"/>
              <a:gd name="connsiteX56" fmla="*/ 987553 w 5463940"/>
              <a:gd name="connsiteY56" fmla="*/ 4640688 h 6861482"/>
              <a:gd name="connsiteX57" fmla="*/ 649254 w 5463940"/>
              <a:gd name="connsiteY57" fmla="*/ 5463560 h 6861482"/>
              <a:gd name="connsiteX58" fmla="*/ 542839 w 5463940"/>
              <a:gd name="connsiteY58" fmla="*/ 5729320 h 6861482"/>
              <a:gd name="connsiteX59" fmla="*/ 629662 w 5463940"/>
              <a:gd name="connsiteY59" fmla="*/ 5793573 h 6861482"/>
              <a:gd name="connsiteX60" fmla="*/ 476494 w 5463940"/>
              <a:gd name="connsiteY60" fmla="*/ 6082357 h 6861482"/>
              <a:gd name="connsiteX61" fmla="*/ 295356 w 5463940"/>
              <a:gd name="connsiteY61" fmla="*/ 6405892 h 6861482"/>
              <a:gd name="connsiteX62" fmla="*/ 21866 w 5463940"/>
              <a:gd name="connsiteY62" fmla="*/ 6831011 h 6861482"/>
              <a:gd name="connsiteX63" fmla="*/ 0 w 5463940"/>
              <a:gd name="connsiteY63" fmla="*/ 6861482 h 6861482"/>
              <a:gd name="connsiteX64" fmla="*/ 5463940 w 5463940"/>
              <a:gd name="connsiteY64" fmla="*/ 6861482 h 6861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5463940" h="6861482">
                <a:moveTo>
                  <a:pt x="5463940" y="0"/>
                </a:moveTo>
                <a:lnTo>
                  <a:pt x="792388" y="0"/>
                </a:lnTo>
                <a:lnTo>
                  <a:pt x="807288" y="23688"/>
                </a:lnTo>
                <a:cubicBezTo>
                  <a:pt x="818348" y="36363"/>
                  <a:pt x="831351" y="46345"/>
                  <a:pt x="847167" y="52392"/>
                </a:cubicBezTo>
                <a:cubicBezTo>
                  <a:pt x="862365" y="58007"/>
                  <a:pt x="867376" y="78523"/>
                  <a:pt x="861906" y="104693"/>
                </a:cubicBezTo>
                <a:cubicBezTo>
                  <a:pt x="843817" y="191375"/>
                  <a:pt x="858534" y="258432"/>
                  <a:pt x="891809" y="314763"/>
                </a:cubicBezTo>
                <a:cubicBezTo>
                  <a:pt x="903576" y="334407"/>
                  <a:pt x="899159" y="347903"/>
                  <a:pt x="883105" y="361124"/>
                </a:cubicBezTo>
                <a:cubicBezTo>
                  <a:pt x="864669" y="375704"/>
                  <a:pt x="850327" y="397046"/>
                  <a:pt x="839062" y="423850"/>
                </a:cubicBezTo>
                <a:cubicBezTo>
                  <a:pt x="820568" y="467166"/>
                  <a:pt x="811859" y="513531"/>
                  <a:pt x="804620" y="560313"/>
                </a:cubicBezTo>
                <a:cubicBezTo>
                  <a:pt x="793378" y="633687"/>
                  <a:pt x="780112" y="704450"/>
                  <a:pt x="736357" y="760897"/>
                </a:cubicBezTo>
                <a:cubicBezTo>
                  <a:pt x="723332" y="778040"/>
                  <a:pt x="712885" y="799992"/>
                  <a:pt x="701931" y="821285"/>
                </a:cubicBezTo>
                <a:cubicBezTo>
                  <a:pt x="705425" y="839840"/>
                  <a:pt x="714063" y="852486"/>
                  <a:pt x="730099" y="854014"/>
                </a:cubicBezTo>
                <a:cubicBezTo>
                  <a:pt x="832163" y="864105"/>
                  <a:pt x="827638" y="966113"/>
                  <a:pt x="828340" y="1080052"/>
                </a:cubicBezTo>
                <a:cubicBezTo>
                  <a:pt x="829412" y="1221065"/>
                  <a:pt x="771840" y="1300280"/>
                  <a:pt x="700490" y="1372761"/>
                </a:cubicBezTo>
                <a:cubicBezTo>
                  <a:pt x="676074" y="1397333"/>
                  <a:pt x="640472" y="1405223"/>
                  <a:pt x="632708" y="1466109"/>
                </a:cubicBezTo>
                <a:cubicBezTo>
                  <a:pt x="675330" y="1511622"/>
                  <a:pt x="723920" y="1454776"/>
                  <a:pt x="768641" y="1459414"/>
                </a:cubicBezTo>
                <a:cubicBezTo>
                  <a:pt x="805594" y="1463610"/>
                  <a:pt x="865476" y="1442049"/>
                  <a:pt x="819196" y="1556554"/>
                </a:cubicBezTo>
                <a:cubicBezTo>
                  <a:pt x="805723" y="1590108"/>
                  <a:pt x="823233" y="1607581"/>
                  <a:pt x="841602" y="1606217"/>
                </a:cubicBezTo>
                <a:cubicBezTo>
                  <a:pt x="990393" y="1592503"/>
                  <a:pt x="928704" y="1817105"/>
                  <a:pt x="979741" y="1914129"/>
                </a:cubicBezTo>
                <a:cubicBezTo>
                  <a:pt x="994130" y="1940125"/>
                  <a:pt x="981845" y="1995898"/>
                  <a:pt x="961586" y="2014028"/>
                </a:cubicBezTo>
                <a:cubicBezTo>
                  <a:pt x="833010" y="2130710"/>
                  <a:pt x="821559" y="2335317"/>
                  <a:pt x="763580" y="2524080"/>
                </a:cubicBezTo>
                <a:cubicBezTo>
                  <a:pt x="834503" y="2575904"/>
                  <a:pt x="917665" y="2570407"/>
                  <a:pt x="993601" y="2596949"/>
                </a:cubicBezTo>
                <a:cubicBezTo>
                  <a:pt x="1072474" y="2624324"/>
                  <a:pt x="1073570" y="2658988"/>
                  <a:pt x="1013917" y="2810127"/>
                </a:cubicBezTo>
                <a:cubicBezTo>
                  <a:pt x="1181198" y="2798901"/>
                  <a:pt x="1181198" y="2798901"/>
                  <a:pt x="1136989" y="3024678"/>
                </a:cubicBezTo>
                <a:cubicBezTo>
                  <a:pt x="1180902" y="3020054"/>
                  <a:pt x="1224298" y="3088781"/>
                  <a:pt x="1259967" y="3181568"/>
                </a:cubicBezTo>
                <a:lnTo>
                  <a:pt x="1265794" y="3198166"/>
                </a:lnTo>
                <a:lnTo>
                  <a:pt x="1265717" y="3204655"/>
                </a:lnTo>
                <a:cubicBezTo>
                  <a:pt x="1268733" y="3236251"/>
                  <a:pt x="1277862" y="3256804"/>
                  <a:pt x="1288242" y="3274732"/>
                </a:cubicBezTo>
                <a:lnTo>
                  <a:pt x="1291297" y="3279721"/>
                </a:lnTo>
                <a:lnTo>
                  <a:pt x="1314272" y="3363918"/>
                </a:lnTo>
                <a:lnTo>
                  <a:pt x="1319860" y="3393684"/>
                </a:lnTo>
                <a:lnTo>
                  <a:pt x="1316519" y="3405686"/>
                </a:lnTo>
                <a:cubicBezTo>
                  <a:pt x="1310372" y="3418102"/>
                  <a:pt x="1301211" y="3431228"/>
                  <a:pt x="1288529" y="3445525"/>
                </a:cubicBezTo>
                <a:cubicBezTo>
                  <a:pt x="1161348" y="3588143"/>
                  <a:pt x="1146805" y="3608961"/>
                  <a:pt x="1242782" y="3705028"/>
                </a:cubicBezTo>
                <a:lnTo>
                  <a:pt x="1286485" y="3747325"/>
                </a:lnTo>
                <a:lnTo>
                  <a:pt x="1292276" y="3757935"/>
                </a:lnTo>
                <a:lnTo>
                  <a:pt x="1295640" y="3771718"/>
                </a:lnTo>
                <a:cubicBezTo>
                  <a:pt x="1296144" y="3781009"/>
                  <a:pt x="1296074" y="3791627"/>
                  <a:pt x="1297165" y="3800021"/>
                </a:cubicBezTo>
                <a:cubicBezTo>
                  <a:pt x="1261584" y="3834526"/>
                  <a:pt x="1216509" y="3777846"/>
                  <a:pt x="1175354" y="3860429"/>
                </a:cubicBezTo>
                <a:lnTo>
                  <a:pt x="1307283" y="4017890"/>
                </a:lnTo>
                <a:lnTo>
                  <a:pt x="1296662" y="4042035"/>
                </a:lnTo>
                <a:cubicBezTo>
                  <a:pt x="1285446" y="4076730"/>
                  <a:pt x="1278762" y="4115040"/>
                  <a:pt x="1272882" y="4153970"/>
                </a:cubicBezTo>
                <a:lnTo>
                  <a:pt x="1262688" y="4216187"/>
                </a:lnTo>
                <a:lnTo>
                  <a:pt x="1264417" y="4216187"/>
                </a:lnTo>
                <a:lnTo>
                  <a:pt x="1262699" y="4228245"/>
                </a:lnTo>
                <a:lnTo>
                  <a:pt x="1261091" y="4239616"/>
                </a:lnTo>
                <a:lnTo>
                  <a:pt x="1260815" y="4241609"/>
                </a:lnTo>
                <a:cubicBezTo>
                  <a:pt x="1260689" y="4242505"/>
                  <a:pt x="1260696" y="4242428"/>
                  <a:pt x="1260967" y="4240495"/>
                </a:cubicBezTo>
                <a:lnTo>
                  <a:pt x="1261091" y="4239616"/>
                </a:lnTo>
                <a:lnTo>
                  <a:pt x="1261469" y="4236887"/>
                </a:lnTo>
                <a:cubicBezTo>
                  <a:pt x="1262532" y="4229054"/>
                  <a:pt x="1263675" y="4219786"/>
                  <a:pt x="1256626" y="4265601"/>
                </a:cubicBezTo>
                <a:cubicBezTo>
                  <a:pt x="1256291" y="4267782"/>
                  <a:pt x="1251762" y="4300784"/>
                  <a:pt x="1248755" y="4319440"/>
                </a:cubicBezTo>
                <a:lnTo>
                  <a:pt x="1247265" y="4327380"/>
                </a:lnTo>
                <a:lnTo>
                  <a:pt x="1237396" y="4327380"/>
                </a:lnTo>
                <a:lnTo>
                  <a:pt x="1217455" y="4371063"/>
                </a:lnTo>
                <a:cubicBezTo>
                  <a:pt x="1199891" y="4400506"/>
                  <a:pt x="1175680" y="4424583"/>
                  <a:pt x="1141096" y="4440302"/>
                </a:cubicBezTo>
                <a:cubicBezTo>
                  <a:pt x="1069946" y="4473150"/>
                  <a:pt x="1038303" y="4575550"/>
                  <a:pt x="987553" y="4640688"/>
                </a:cubicBezTo>
                <a:cubicBezTo>
                  <a:pt x="810580" y="4866180"/>
                  <a:pt x="695846" y="5129308"/>
                  <a:pt x="649254" y="5463560"/>
                </a:cubicBezTo>
                <a:cubicBezTo>
                  <a:pt x="636193" y="5556007"/>
                  <a:pt x="578841" y="5642157"/>
                  <a:pt x="542839" y="5729320"/>
                </a:cubicBezTo>
                <a:cubicBezTo>
                  <a:pt x="563420" y="5782527"/>
                  <a:pt x="660486" y="5634705"/>
                  <a:pt x="629662" y="5793573"/>
                </a:cubicBezTo>
                <a:cubicBezTo>
                  <a:pt x="606320" y="5913360"/>
                  <a:pt x="539304" y="6000311"/>
                  <a:pt x="476494" y="6082357"/>
                </a:cubicBezTo>
                <a:cubicBezTo>
                  <a:pt x="404358" y="6175982"/>
                  <a:pt x="324070" y="6256850"/>
                  <a:pt x="295356" y="6405892"/>
                </a:cubicBezTo>
                <a:cubicBezTo>
                  <a:pt x="293791" y="6413841"/>
                  <a:pt x="198424" y="6580901"/>
                  <a:pt x="21866" y="6831011"/>
                </a:cubicBezTo>
                <a:lnTo>
                  <a:pt x="0" y="6861482"/>
                </a:lnTo>
                <a:lnTo>
                  <a:pt x="5463940" y="6861482"/>
                </a:lnTo>
                <a:close/>
              </a:path>
            </a:pathLst>
          </a:custGeom>
          <a:solidFill>
            <a:srgbClr val="34A9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F6C1A10-5A9E-4958-B90D-1BCC6CD96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3312"/>
            <a:ext cx="3200400" cy="5431376"/>
          </a:xfrm>
        </p:spPr>
        <p:txBody>
          <a:bodyPr>
            <a:normAutofit/>
          </a:bodyPr>
          <a:lstStyle/>
          <a:p>
            <a:r>
              <a:rPr lang="es-CL" sz="3100" u="sng" dirty="0">
                <a:solidFill>
                  <a:srgbClr val="FFFFFF"/>
                </a:solidFill>
                <a:latin typeface="Comic Sans MS" panose="030F0702030302020204" pitchFamily="66" charset="0"/>
              </a:rPr>
              <a:t>APRENDIZAJE ESPERADO DE NUESTRA ACTIVIDAD:</a:t>
            </a: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330A948C-749C-4735-B74F-CE45038403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488981"/>
              </p:ext>
            </p:extLst>
          </p:nvPr>
        </p:nvGraphicFramePr>
        <p:xfrm>
          <a:off x="5550568" y="713312"/>
          <a:ext cx="5803231" cy="54949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75565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A492E6-AE6C-4612-A32A-A4383D269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u="sng" dirty="0">
                <a:latin typeface="Comic Sans MS" panose="030F0702030302020204" pitchFamily="66" charset="0"/>
              </a:rPr>
              <a:t>INSTRUCCIONES DE LA ACTIVIDAD: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3F31A22-FDB8-4925-9185-0F2602D408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574650"/>
          </a:xfrm>
        </p:spPr>
        <p:txBody>
          <a:bodyPr/>
          <a:lstStyle/>
          <a:p>
            <a:r>
              <a:rPr lang="es-CL" dirty="0"/>
              <a:t>Sabemos que estamos enfrentando un virus, no tan solo en nuestro país sino que en todo el mundo, es por eso que daremos énfasis al lavado de manos. A continuación veremos un video donde con un simple experimento nos daremos cuenta que es importante el buen lavado y uso de jabón.   Pinchen el link  </a:t>
            </a:r>
          </a:p>
          <a:p>
            <a:endParaRPr lang="es-CL" dirty="0"/>
          </a:p>
          <a:p>
            <a:pPr marL="0" indent="0" algn="ctr">
              <a:buNone/>
            </a:pPr>
            <a:endParaRPr lang="es-CL" dirty="0"/>
          </a:p>
          <a:p>
            <a:pPr marL="0" indent="0" algn="ctr">
              <a:buNone/>
            </a:pPr>
            <a:r>
              <a:rPr lang="es-CL" dirty="0">
                <a:hlinkClick r:id="rId2"/>
              </a:rPr>
              <a:t>https://youtu.be/nf1xmBWTkGg</a:t>
            </a:r>
            <a:r>
              <a:rPr lang="es-CL" dirty="0"/>
              <a:t> </a:t>
            </a:r>
          </a:p>
        </p:txBody>
      </p:sp>
      <p:sp>
        <p:nvSpPr>
          <p:cNvPr id="4" name="Flecha: hacia abajo 3">
            <a:extLst>
              <a:ext uri="{FF2B5EF4-FFF2-40B4-BE49-F238E27FC236}">
                <a16:creationId xmlns:a16="http://schemas.microsoft.com/office/drawing/2014/main" id="{E70543BC-A39F-49B5-A9EF-CF2A8D7806EB}"/>
              </a:ext>
            </a:extLst>
          </p:cNvPr>
          <p:cNvSpPr/>
          <p:nvPr/>
        </p:nvSpPr>
        <p:spPr>
          <a:xfrm>
            <a:off x="5446643" y="4664765"/>
            <a:ext cx="742122" cy="9806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07176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49771C-F602-4243-8745-9DE2D9A6A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41644"/>
          </a:xfrm>
        </p:spPr>
        <p:txBody>
          <a:bodyPr>
            <a:normAutofit/>
          </a:bodyPr>
          <a:lstStyle/>
          <a:p>
            <a:pPr algn="ctr"/>
            <a:r>
              <a:rPr lang="es-CL" dirty="0">
                <a:latin typeface="Comic Sans MS" panose="030F0702030302020204" pitchFamily="66" charset="0"/>
              </a:rPr>
              <a:t>GALERIA DE IMAGENES</a:t>
            </a:r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4320CB6E-8E91-4687-97D4-C36B7D1002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0205" y="2485066"/>
            <a:ext cx="3356208" cy="1887867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30F037E9-D49E-4FFE-98A8-D7172C00EB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0" y="1202238"/>
            <a:ext cx="2577795" cy="3650794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3E3374C5-C835-4144-92F3-55A14D653C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4927" y="3884676"/>
            <a:ext cx="4120662" cy="1936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680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>
            <a:extLst>
              <a:ext uri="{FF2B5EF4-FFF2-40B4-BE49-F238E27FC236}">
                <a16:creationId xmlns:a16="http://schemas.microsoft.com/office/drawing/2014/main" id="{0D57E7FA-E8FC-45AC-868F-CDC814493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2599854" y="527562"/>
            <a:ext cx="6992292" cy="5102484"/>
          </a:xfrm>
          <a:custGeom>
            <a:avLst/>
            <a:gdLst/>
            <a:ahLst/>
            <a:cxnLst/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D894347-C9A9-4BFD-8A6D-05A2B0CDDF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284ED281-4082-46F9-86EE-D78901367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-2"/>
            <a:ext cx="9379192" cy="4251280"/>
          </a:xfrm>
          <a:custGeom>
            <a:avLst/>
            <a:gdLst>
              <a:gd name="connsiteX0" fmla="*/ 9379192 w 9379192"/>
              <a:gd name="connsiteY0" fmla="*/ 3752527 h 3752527"/>
              <a:gd name="connsiteX1" fmla="*/ 3293459 w 9379192"/>
              <a:gd name="connsiteY1" fmla="*/ 3752527 h 3752527"/>
              <a:gd name="connsiteX2" fmla="*/ 3297156 w 9379192"/>
              <a:gd name="connsiteY2" fmla="*/ 3752055 h 3752527"/>
              <a:gd name="connsiteX3" fmla="*/ 3642095 w 9379192"/>
              <a:gd name="connsiteY3" fmla="*/ 3690141 h 3752527"/>
              <a:gd name="connsiteX4" fmla="*/ 2307659 w 9379192"/>
              <a:gd name="connsiteY4" fmla="*/ 3500267 h 3752527"/>
              <a:gd name="connsiteX5" fmla="*/ 2383194 w 9379192"/>
              <a:gd name="connsiteY5" fmla="*/ 3475501 h 3752527"/>
              <a:gd name="connsiteX6" fmla="*/ 2237161 w 9379192"/>
              <a:gd name="connsiteY6" fmla="*/ 3376437 h 3752527"/>
              <a:gd name="connsiteX7" fmla="*/ 1637924 w 9379192"/>
              <a:gd name="connsiteY7" fmla="*/ 3219585 h 3752527"/>
              <a:gd name="connsiteX8" fmla="*/ 2383194 w 9379192"/>
              <a:gd name="connsiteY8" fmla="*/ 2955415 h 3752527"/>
              <a:gd name="connsiteX9" fmla="*/ 1542249 w 9379192"/>
              <a:gd name="connsiteY9" fmla="*/ 2596307 h 3752527"/>
              <a:gd name="connsiteX10" fmla="*/ 1114221 w 9379192"/>
              <a:gd name="connsiteY10" fmla="*/ 2509625 h 3752527"/>
              <a:gd name="connsiteX11" fmla="*/ 2524191 w 9379192"/>
              <a:gd name="connsiteY11" fmla="*/ 2059708 h 3752527"/>
              <a:gd name="connsiteX12" fmla="*/ 238027 w 9379192"/>
              <a:gd name="connsiteY12" fmla="*/ 1836815 h 3752527"/>
              <a:gd name="connsiteX13" fmla="*/ 424343 w 9379192"/>
              <a:gd name="connsiteY13" fmla="*/ 1746006 h 3752527"/>
              <a:gd name="connsiteX14" fmla="*/ 1844384 w 9379192"/>
              <a:gd name="connsiteY14" fmla="*/ 1770772 h 3752527"/>
              <a:gd name="connsiteX15" fmla="*/ 2081058 w 9379192"/>
              <a:gd name="connsiteY15" fmla="*/ 1700602 h 3752527"/>
              <a:gd name="connsiteX16" fmla="*/ 1844384 w 9379192"/>
              <a:gd name="connsiteY16" fmla="*/ 1589154 h 3752527"/>
              <a:gd name="connsiteX17" fmla="*/ 922869 w 9379192"/>
              <a:gd name="connsiteY17" fmla="*/ 1506601 h 3752527"/>
              <a:gd name="connsiteX18" fmla="*/ 681160 w 9379192"/>
              <a:gd name="connsiteY18" fmla="*/ 1320855 h 3752527"/>
              <a:gd name="connsiteX19" fmla="*/ 273276 w 9379192"/>
              <a:gd name="connsiteY19" fmla="*/ 1106216 h 3752527"/>
              <a:gd name="connsiteX20" fmla="*/ 555269 w 9379192"/>
              <a:gd name="connsiteY20" fmla="*/ 928727 h 3752527"/>
              <a:gd name="connsiteX21" fmla="*/ 97029 w 9379192"/>
              <a:gd name="connsiteY21" fmla="*/ 664555 h 3752527"/>
              <a:gd name="connsiteX22" fmla="*/ 227955 w 9379192"/>
              <a:gd name="connsiteY22" fmla="*/ 317831 h 3752527"/>
              <a:gd name="connsiteX23" fmla="*/ 998402 w 9379192"/>
              <a:gd name="connsiteY23" fmla="*/ 235277 h 3752527"/>
              <a:gd name="connsiteX24" fmla="*/ 2030701 w 9379192"/>
              <a:gd name="connsiteY24" fmla="*/ 115575 h 3752527"/>
              <a:gd name="connsiteX25" fmla="*/ 3068036 w 9379192"/>
              <a:gd name="connsiteY25" fmla="*/ 12383 h 3752527"/>
              <a:gd name="connsiteX26" fmla="*/ 4105370 w 9379192"/>
              <a:gd name="connsiteY26" fmla="*/ 12383 h 3752527"/>
              <a:gd name="connsiteX27" fmla="*/ 4402472 w 9379192"/>
              <a:gd name="connsiteY27" fmla="*/ 20638 h 3752527"/>
              <a:gd name="connsiteX28" fmla="*/ 4407507 w 9379192"/>
              <a:gd name="connsiteY28" fmla="*/ 20638 h 3752527"/>
              <a:gd name="connsiteX29" fmla="*/ 5696622 w 9379192"/>
              <a:gd name="connsiteY29" fmla="*/ 57788 h 3752527"/>
              <a:gd name="connsiteX30" fmla="*/ 6175004 w 9379192"/>
              <a:gd name="connsiteY30" fmla="*/ 61915 h 3752527"/>
              <a:gd name="connsiteX31" fmla="*/ 7212339 w 9379192"/>
              <a:gd name="connsiteY31" fmla="*/ 66042 h 3752527"/>
              <a:gd name="connsiteX32" fmla="*/ 8244638 w 9379192"/>
              <a:gd name="connsiteY32" fmla="*/ 49532 h 3752527"/>
              <a:gd name="connsiteX33" fmla="*/ 9292044 w 9379192"/>
              <a:gd name="connsiteY33" fmla="*/ 0 h 3752527"/>
              <a:gd name="connsiteX34" fmla="*/ 9379192 w 9379192"/>
              <a:gd name="connsiteY34" fmla="*/ 2762 h 375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9379192" h="3752527">
                <a:moveTo>
                  <a:pt x="9379192" y="3752527"/>
                </a:moveTo>
                <a:lnTo>
                  <a:pt x="3293459" y="3752527"/>
                </a:lnTo>
                <a:lnTo>
                  <a:pt x="3297156" y="3752055"/>
                </a:lnTo>
                <a:cubicBezTo>
                  <a:pt x="3412975" y="3736577"/>
                  <a:pt x="3551454" y="3714906"/>
                  <a:pt x="3642095" y="3690141"/>
                </a:cubicBezTo>
                <a:cubicBezTo>
                  <a:pt x="3380244" y="3686012"/>
                  <a:pt x="2347945" y="3529162"/>
                  <a:pt x="2307659" y="3500267"/>
                </a:cubicBezTo>
                <a:cubicBezTo>
                  <a:pt x="2327803" y="3492012"/>
                  <a:pt x="2358017" y="3483757"/>
                  <a:pt x="2383194" y="3475501"/>
                </a:cubicBezTo>
                <a:cubicBezTo>
                  <a:pt x="2327803" y="3450736"/>
                  <a:pt x="2282482" y="3421842"/>
                  <a:pt x="2237161" y="3376437"/>
                </a:cubicBezTo>
                <a:cubicBezTo>
                  <a:pt x="2091129" y="3223714"/>
                  <a:pt x="1844384" y="3277374"/>
                  <a:pt x="1637924" y="3219585"/>
                </a:cubicBezTo>
                <a:cubicBezTo>
                  <a:pt x="1768850" y="2897627"/>
                  <a:pt x="2116307" y="3017329"/>
                  <a:pt x="2383194" y="2955415"/>
                </a:cubicBezTo>
                <a:cubicBezTo>
                  <a:pt x="1683245" y="2765541"/>
                  <a:pt x="1819207" y="2666477"/>
                  <a:pt x="1542249" y="2596307"/>
                </a:cubicBezTo>
                <a:cubicBezTo>
                  <a:pt x="1194791" y="2509625"/>
                  <a:pt x="1114221" y="2509625"/>
                  <a:pt x="1114221" y="2509625"/>
                </a:cubicBezTo>
                <a:cubicBezTo>
                  <a:pt x="1522105" y="2245455"/>
                  <a:pt x="2010559" y="2530264"/>
                  <a:pt x="2524191" y="2059708"/>
                </a:cubicBezTo>
                <a:cubicBezTo>
                  <a:pt x="2030701" y="1993667"/>
                  <a:pt x="555269" y="1960645"/>
                  <a:pt x="238027" y="1836815"/>
                </a:cubicBezTo>
                <a:cubicBezTo>
                  <a:pt x="358880" y="1882219"/>
                  <a:pt x="368952" y="1746006"/>
                  <a:pt x="424343" y="1746006"/>
                </a:cubicBezTo>
                <a:cubicBezTo>
                  <a:pt x="892655" y="1741879"/>
                  <a:pt x="1371037" y="1820305"/>
                  <a:pt x="1844384" y="1770772"/>
                </a:cubicBezTo>
                <a:cubicBezTo>
                  <a:pt x="1929989" y="1766645"/>
                  <a:pt x="2065951" y="1803793"/>
                  <a:pt x="2081058" y="1700602"/>
                </a:cubicBezTo>
                <a:cubicBezTo>
                  <a:pt x="2096164" y="1572644"/>
                  <a:pt x="1919919" y="1601537"/>
                  <a:pt x="1844384" y="1589154"/>
                </a:cubicBezTo>
                <a:cubicBezTo>
                  <a:pt x="1537212" y="1547877"/>
                  <a:pt x="1235076" y="1531367"/>
                  <a:pt x="922869" y="1506601"/>
                </a:cubicBezTo>
                <a:cubicBezTo>
                  <a:pt x="791943" y="1494218"/>
                  <a:pt x="630804" y="1518984"/>
                  <a:pt x="681160" y="1320855"/>
                </a:cubicBezTo>
                <a:cubicBezTo>
                  <a:pt x="640874" y="1130983"/>
                  <a:pt x="399166" y="1197025"/>
                  <a:pt x="273276" y="1106216"/>
                </a:cubicBezTo>
                <a:cubicBezTo>
                  <a:pt x="333703" y="998897"/>
                  <a:pt x="504913" y="1073196"/>
                  <a:pt x="555269" y="928727"/>
                </a:cubicBezTo>
                <a:cubicBezTo>
                  <a:pt x="313560" y="974131"/>
                  <a:pt x="338738" y="660428"/>
                  <a:pt x="97029" y="664555"/>
                </a:cubicBezTo>
                <a:cubicBezTo>
                  <a:pt x="-104395" y="478810"/>
                  <a:pt x="41638" y="388001"/>
                  <a:pt x="227955" y="317831"/>
                </a:cubicBezTo>
                <a:cubicBezTo>
                  <a:pt x="469664" y="231150"/>
                  <a:pt x="736551" y="251788"/>
                  <a:pt x="998402" y="235277"/>
                </a:cubicBezTo>
                <a:cubicBezTo>
                  <a:pt x="1345860" y="198128"/>
                  <a:pt x="1678209" y="111447"/>
                  <a:pt x="2030701" y="115575"/>
                </a:cubicBezTo>
                <a:cubicBezTo>
                  <a:pt x="2363052" y="28893"/>
                  <a:pt x="2730650" y="123829"/>
                  <a:pt x="3068036" y="12383"/>
                </a:cubicBezTo>
                <a:cubicBezTo>
                  <a:pt x="3410457" y="12383"/>
                  <a:pt x="3757914" y="12383"/>
                  <a:pt x="4105370" y="12383"/>
                </a:cubicBezTo>
                <a:cubicBezTo>
                  <a:pt x="4206084" y="16510"/>
                  <a:pt x="4301759" y="16510"/>
                  <a:pt x="4402472" y="20638"/>
                </a:cubicBezTo>
                <a:cubicBezTo>
                  <a:pt x="4402472" y="20638"/>
                  <a:pt x="4407507" y="20638"/>
                  <a:pt x="4407507" y="20638"/>
                </a:cubicBezTo>
                <a:cubicBezTo>
                  <a:pt x="4840570" y="33022"/>
                  <a:pt x="5268596" y="41276"/>
                  <a:pt x="5696622" y="57788"/>
                </a:cubicBezTo>
                <a:cubicBezTo>
                  <a:pt x="5857761" y="57788"/>
                  <a:pt x="6013864" y="61915"/>
                  <a:pt x="6175004" y="61915"/>
                </a:cubicBezTo>
                <a:cubicBezTo>
                  <a:pt x="6517425" y="82553"/>
                  <a:pt x="6864883" y="94936"/>
                  <a:pt x="7212339" y="66042"/>
                </a:cubicBezTo>
                <a:cubicBezTo>
                  <a:pt x="7559796" y="90809"/>
                  <a:pt x="7897182" y="74298"/>
                  <a:pt x="8244638" y="49532"/>
                </a:cubicBezTo>
                <a:cubicBezTo>
                  <a:pt x="8597130" y="78426"/>
                  <a:pt x="8944587" y="37149"/>
                  <a:pt x="9292044" y="0"/>
                </a:cubicBezTo>
                <a:lnTo>
                  <a:pt x="9379192" y="2762"/>
                </a:lnTo>
                <a:close/>
              </a:path>
            </a:pathLst>
          </a:custGeom>
          <a:solidFill>
            <a:srgbClr val="34A9DC">
              <a:alpha val="20000"/>
            </a:srgb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31D9B7-48AB-4407-A9E8-13391FCB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9902" flipV="1">
            <a:off x="5210629" y="4242714"/>
            <a:ext cx="7104297" cy="3137347"/>
          </a:xfrm>
          <a:custGeom>
            <a:avLst/>
            <a:gdLst>
              <a:gd name="connsiteX0" fmla="*/ 6772629 w 7104297"/>
              <a:gd name="connsiteY0" fmla="*/ 3137347 h 3137347"/>
              <a:gd name="connsiteX1" fmla="*/ 7104297 w 7104297"/>
              <a:gd name="connsiteY1" fmla="*/ 1081624 h 3137347"/>
              <a:gd name="connsiteX2" fmla="*/ 400225 w 7104297"/>
              <a:gd name="connsiteY2" fmla="*/ 0 h 3137347"/>
              <a:gd name="connsiteX3" fmla="*/ 277738 w 7104297"/>
              <a:gd name="connsiteY3" fmla="*/ 5048 h 3137347"/>
              <a:gd name="connsiteX4" fmla="*/ 0 w 7104297"/>
              <a:gd name="connsiteY4" fmla="*/ 23585 h 3137347"/>
              <a:gd name="connsiteX5" fmla="*/ 296410 w 7104297"/>
              <a:gd name="connsiteY5" fmla="*/ 136472 h 3137347"/>
              <a:gd name="connsiteX6" fmla="*/ 396403 w 7104297"/>
              <a:gd name="connsiteY6" fmla="*/ 445861 h 3137347"/>
              <a:gd name="connsiteX7" fmla="*/ 760665 w 7104297"/>
              <a:gd name="connsiteY7" fmla="*/ 621461 h 3137347"/>
              <a:gd name="connsiteX8" fmla="*/ 996368 w 7104297"/>
              <a:gd name="connsiteY8" fmla="*/ 684176 h 3137347"/>
              <a:gd name="connsiteX9" fmla="*/ 1535617 w 7104297"/>
              <a:gd name="connsiteY9" fmla="*/ 776157 h 3137347"/>
              <a:gd name="connsiteX10" fmla="*/ 1614185 w 7104297"/>
              <a:gd name="connsiteY10" fmla="*/ 926671 h 3137347"/>
              <a:gd name="connsiteX11" fmla="*/ 1682037 w 7104297"/>
              <a:gd name="connsiteY11" fmla="*/ 1093909 h 3137347"/>
              <a:gd name="connsiteX12" fmla="*/ 1824886 w 7104297"/>
              <a:gd name="connsiteY12" fmla="*/ 1202614 h 3137347"/>
              <a:gd name="connsiteX13" fmla="*/ 714243 w 7104297"/>
              <a:gd name="connsiteY13" fmla="*/ 1185890 h 3137347"/>
              <a:gd name="connsiteX14" fmla="*/ 1967733 w 7104297"/>
              <a:gd name="connsiteY14" fmla="*/ 1537090 h 3137347"/>
              <a:gd name="connsiteX15" fmla="*/ 1857026 w 7104297"/>
              <a:gd name="connsiteY15" fmla="*/ 1675062 h 3137347"/>
              <a:gd name="connsiteX16" fmla="*/ 2542697 w 7104297"/>
              <a:gd name="connsiteY16" fmla="*/ 1863205 h 3137347"/>
              <a:gd name="connsiteX17" fmla="*/ 2174863 w 7104297"/>
              <a:gd name="connsiteY17" fmla="*/ 1884109 h 3137347"/>
              <a:gd name="connsiteX18" fmla="*/ 4314015 w 7104297"/>
              <a:gd name="connsiteY18" fmla="*/ 2670128 h 3137347"/>
              <a:gd name="connsiteX19" fmla="*/ 5430784 w 7104297"/>
              <a:gd name="connsiteY19" fmla="*/ 2889725 h 3137347"/>
              <a:gd name="connsiteX20" fmla="*/ 6613344 w 7104297"/>
              <a:gd name="connsiteY20" fmla="*/ 3108822 h 3137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104297" h="3137347">
                <a:moveTo>
                  <a:pt x="6772629" y="3137347"/>
                </a:moveTo>
                <a:lnTo>
                  <a:pt x="7104297" y="1081624"/>
                </a:lnTo>
                <a:lnTo>
                  <a:pt x="400225" y="0"/>
                </a:lnTo>
                <a:lnTo>
                  <a:pt x="277738" y="5048"/>
                </a:lnTo>
                <a:cubicBezTo>
                  <a:pt x="185423" y="9801"/>
                  <a:pt x="92851" y="15745"/>
                  <a:pt x="0" y="23585"/>
                </a:cubicBezTo>
                <a:cubicBezTo>
                  <a:pt x="96424" y="149013"/>
                  <a:pt x="221416" y="44490"/>
                  <a:pt x="296410" y="136472"/>
                </a:cubicBezTo>
                <a:cubicBezTo>
                  <a:pt x="224986" y="328795"/>
                  <a:pt x="253557" y="433318"/>
                  <a:pt x="396403" y="445861"/>
                </a:cubicBezTo>
                <a:cubicBezTo>
                  <a:pt x="535682" y="458403"/>
                  <a:pt x="685672" y="391507"/>
                  <a:pt x="760665" y="621461"/>
                </a:cubicBezTo>
                <a:cubicBezTo>
                  <a:pt x="782093" y="692537"/>
                  <a:pt x="914229" y="671633"/>
                  <a:pt x="996368" y="684176"/>
                </a:cubicBezTo>
                <a:cubicBezTo>
                  <a:pt x="1174926" y="713442"/>
                  <a:pt x="1364202" y="684176"/>
                  <a:pt x="1535617" y="776157"/>
                </a:cubicBezTo>
                <a:cubicBezTo>
                  <a:pt x="1603471" y="809604"/>
                  <a:pt x="1649896" y="834690"/>
                  <a:pt x="1614185" y="926671"/>
                </a:cubicBezTo>
                <a:cubicBezTo>
                  <a:pt x="1578472" y="1022833"/>
                  <a:pt x="1624898" y="1056279"/>
                  <a:pt x="1682037" y="1093909"/>
                </a:cubicBezTo>
                <a:cubicBezTo>
                  <a:pt x="1724892" y="1123175"/>
                  <a:pt x="1789173" y="1114814"/>
                  <a:pt x="1824886" y="1202614"/>
                </a:cubicBezTo>
                <a:cubicBezTo>
                  <a:pt x="1449909" y="1190070"/>
                  <a:pt x="1085647" y="1118994"/>
                  <a:pt x="714243" y="1185890"/>
                </a:cubicBezTo>
                <a:cubicBezTo>
                  <a:pt x="1121358" y="1353128"/>
                  <a:pt x="1567759" y="1344765"/>
                  <a:pt x="1967733" y="1537090"/>
                </a:cubicBezTo>
                <a:cubicBezTo>
                  <a:pt x="1953448" y="1603986"/>
                  <a:pt x="1860597" y="1574718"/>
                  <a:pt x="1857026" y="1675062"/>
                </a:cubicBezTo>
                <a:cubicBezTo>
                  <a:pt x="2067727" y="1779586"/>
                  <a:pt x="2321284" y="1708508"/>
                  <a:pt x="2542697" y="1863205"/>
                </a:cubicBezTo>
                <a:cubicBezTo>
                  <a:pt x="2414134" y="1934281"/>
                  <a:pt x="2296285" y="1817213"/>
                  <a:pt x="2174863" y="1884109"/>
                </a:cubicBezTo>
                <a:cubicBezTo>
                  <a:pt x="2214147" y="1984452"/>
                  <a:pt x="3992607" y="2603233"/>
                  <a:pt x="4314015" y="2670128"/>
                </a:cubicBezTo>
                <a:cubicBezTo>
                  <a:pt x="4559090" y="2721868"/>
                  <a:pt x="4976921" y="2803592"/>
                  <a:pt x="5430784" y="2889725"/>
                </a:cubicBezTo>
                <a:cubicBezTo>
                  <a:pt x="5827914" y="2965093"/>
                  <a:pt x="6252633" y="3043836"/>
                  <a:pt x="6613344" y="3108822"/>
                </a:cubicBezTo>
                <a:close/>
              </a:path>
            </a:pathLst>
          </a:custGeom>
          <a:solidFill>
            <a:srgbClr val="34A9DC">
              <a:alpha val="20000"/>
            </a:srgb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F240073-9A18-45A1-B4BE-B972F5D31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937844"/>
            <a:ext cx="5257800" cy="343720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000" dirty="0">
                <a:latin typeface="Comic Sans MS" panose="030F0702030302020204" pitchFamily="66" charset="0"/>
              </a:rPr>
              <a:t>TE INVITAMOS A JUGAR!!!</a:t>
            </a:r>
          </a:p>
        </p:txBody>
      </p:sp>
      <p:pic>
        <p:nvPicPr>
          <p:cNvPr id="5" name="Imagen 4" descr="Imagen que contiene texto, mapa&#10;&#10;Descripción generada automáticamente">
            <a:extLst>
              <a:ext uri="{FF2B5EF4-FFF2-40B4-BE49-F238E27FC236}">
                <a16:creationId xmlns:a16="http://schemas.microsoft.com/office/drawing/2014/main" id="{50FB7095-7158-4806-B00A-A1E502CC7A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4202" y="527561"/>
            <a:ext cx="4851255" cy="5999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106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718681-A12E-49D6-9925-DD7C68176D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BD77573-9EF2-4C35-8285-A1CF6FBB0E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5511704" cy="6858000"/>
          </a:xfrm>
          <a:custGeom>
            <a:avLst/>
            <a:gdLst>
              <a:gd name="connsiteX0" fmla="*/ 5511704 w 5511704"/>
              <a:gd name="connsiteY0" fmla="*/ 0 h 6886576"/>
              <a:gd name="connsiteX1" fmla="*/ 1008599 w 5511704"/>
              <a:gd name="connsiteY1" fmla="*/ 0 h 6886576"/>
              <a:gd name="connsiteX2" fmla="*/ 1310975 w 5511704"/>
              <a:gd name="connsiteY2" fmla="*/ 110728 h 6886576"/>
              <a:gd name="connsiteX3" fmla="*/ 1267362 w 5511704"/>
              <a:gd name="connsiteY3" fmla="*/ 135731 h 6886576"/>
              <a:gd name="connsiteX4" fmla="*/ 1005692 w 5511704"/>
              <a:gd name="connsiteY4" fmla="*/ 71437 h 6886576"/>
              <a:gd name="connsiteX5" fmla="*/ 953358 w 5511704"/>
              <a:gd name="connsiteY5" fmla="*/ 89297 h 6886576"/>
              <a:gd name="connsiteX6" fmla="*/ 979525 w 5511704"/>
              <a:gd name="connsiteY6" fmla="*/ 164307 h 6886576"/>
              <a:gd name="connsiteX7" fmla="*/ 1092915 w 5511704"/>
              <a:gd name="connsiteY7" fmla="*/ 192882 h 6886576"/>
              <a:gd name="connsiteX8" fmla="*/ 1270270 w 5511704"/>
              <a:gd name="connsiteY8" fmla="*/ 375047 h 6886576"/>
              <a:gd name="connsiteX9" fmla="*/ 1002784 w 5511704"/>
              <a:gd name="connsiteY9" fmla="*/ 353615 h 6886576"/>
              <a:gd name="connsiteX10" fmla="*/ 956265 w 5511704"/>
              <a:gd name="connsiteY10" fmla="*/ 396479 h 6886576"/>
              <a:gd name="connsiteX11" fmla="*/ 938820 w 5511704"/>
              <a:gd name="connsiteY11" fmla="*/ 453629 h 6886576"/>
              <a:gd name="connsiteX12" fmla="*/ 860319 w 5511704"/>
              <a:gd name="connsiteY12" fmla="*/ 360759 h 6886576"/>
              <a:gd name="connsiteX13" fmla="*/ 793447 w 5511704"/>
              <a:gd name="connsiteY13" fmla="*/ 335757 h 6886576"/>
              <a:gd name="connsiteX14" fmla="*/ 773095 w 5511704"/>
              <a:gd name="connsiteY14" fmla="*/ 417910 h 6886576"/>
              <a:gd name="connsiteX15" fmla="*/ 834151 w 5511704"/>
              <a:gd name="connsiteY15" fmla="*/ 507206 h 6886576"/>
              <a:gd name="connsiteX16" fmla="*/ 996969 w 5511704"/>
              <a:gd name="connsiteY16" fmla="*/ 560785 h 6886576"/>
              <a:gd name="connsiteX17" fmla="*/ 822522 w 5511704"/>
              <a:gd name="connsiteY17" fmla="*/ 560785 h 6886576"/>
              <a:gd name="connsiteX18" fmla="*/ 621908 w 5511704"/>
              <a:gd name="connsiteY18" fmla="*/ 525066 h 6886576"/>
              <a:gd name="connsiteX19" fmla="*/ 409664 w 5511704"/>
              <a:gd name="connsiteY19" fmla="*/ 535781 h 6886576"/>
              <a:gd name="connsiteX20" fmla="*/ 209049 w 5511704"/>
              <a:gd name="connsiteY20" fmla="*/ 464344 h 6886576"/>
              <a:gd name="connsiteX21" fmla="*/ 5527 w 5511704"/>
              <a:gd name="connsiteY21" fmla="*/ 467916 h 6886576"/>
              <a:gd name="connsiteX22" fmla="*/ 906838 w 5511704"/>
              <a:gd name="connsiteY22" fmla="*/ 914400 h 6886576"/>
              <a:gd name="connsiteX23" fmla="*/ 863226 w 5511704"/>
              <a:gd name="connsiteY23" fmla="*/ 925116 h 6886576"/>
              <a:gd name="connsiteX24" fmla="*/ 805077 w 5511704"/>
              <a:gd name="connsiteY24" fmla="*/ 953691 h 6886576"/>
              <a:gd name="connsiteX25" fmla="*/ 848689 w 5511704"/>
              <a:gd name="connsiteY25" fmla="*/ 1010841 h 6886576"/>
              <a:gd name="connsiteX26" fmla="*/ 1084193 w 5511704"/>
              <a:gd name="connsiteY26" fmla="*/ 1117997 h 6886576"/>
              <a:gd name="connsiteX27" fmla="*/ 1142342 w 5511704"/>
              <a:gd name="connsiteY27" fmla="*/ 1225153 h 6886576"/>
              <a:gd name="connsiteX28" fmla="*/ 1069655 w 5511704"/>
              <a:gd name="connsiteY28" fmla="*/ 1214438 h 6886576"/>
              <a:gd name="connsiteX29" fmla="*/ 1005692 w 5511704"/>
              <a:gd name="connsiteY29" fmla="*/ 1235869 h 6886576"/>
              <a:gd name="connsiteX30" fmla="*/ 1031858 w 5511704"/>
              <a:gd name="connsiteY30" fmla="*/ 1371600 h 6886576"/>
              <a:gd name="connsiteX31" fmla="*/ 1366216 w 5511704"/>
              <a:gd name="connsiteY31" fmla="*/ 1546622 h 6886576"/>
              <a:gd name="connsiteX32" fmla="*/ 1395290 w 5511704"/>
              <a:gd name="connsiteY32" fmla="*/ 1603772 h 6886576"/>
              <a:gd name="connsiteX33" fmla="*/ 1354586 w 5511704"/>
              <a:gd name="connsiteY33" fmla="*/ 1643063 h 6886576"/>
              <a:gd name="connsiteX34" fmla="*/ 1247011 w 5511704"/>
              <a:gd name="connsiteY34" fmla="*/ 1664494 h 6886576"/>
              <a:gd name="connsiteX35" fmla="*/ 1398198 w 5511704"/>
              <a:gd name="connsiteY35" fmla="*/ 1857375 h 6886576"/>
              <a:gd name="connsiteX36" fmla="*/ 1453440 w 5511704"/>
              <a:gd name="connsiteY36" fmla="*/ 1910954 h 6886576"/>
              <a:gd name="connsiteX37" fmla="*/ 1549386 w 5511704"/>
              <a:gd name="connsiteY37" fmla="*/ 1993106 h 6886576"/>
              <a:gd name="connsiteX38" fmla="*/ 1549386 w 5511704"/>
              <a:gd name="connsiteY38" fmla="*/ 2021681 h 6886576"/>
              <a:gd name="connsiteX39" fmla="*/ 1421458 w 5511704"/>
              <a:gd name="connsiteY39" fmla="*/ 2110978 h 6886576"/>
              <a:gd name="connsiteX40" fmla="*/ 1188861 w 5511704"/>
              <a:gd name="connsiteY40" fmla="*/ 2085976 h 6886576"/>
              <a:gd name="connsiteX41" fmla="*/ 1531941 w 5511704"/>
              <a:gd name="connsiteY41" fmla="*/ 2218135 h 6886576"/>
              <a:gd name="connsiteX42" fmla="*/ 421293 w 5511704"/>
              <a:gd name="connsiteY42" fmla="*/ 1900238 h 6886576"/>
              <a:gd name="connsiteX43" fmla="*/ 491072 w 5511704"/>
              <a:gd name="connsiteY43" fmla="*/ 1982391 h 6886576"/>
              <a:gd name="connsiteX44" fmla="*/ 880671 w 5511704"/>
              <a:gd name="connsiteY44" fmla="*/ 2200276 h 6886576"/>
              <a:gd name="connsiteX45" fmla="*/ 991154 w 5511704"/>
              <a:gd name="connsiteY45" fmla="*/ 2336007 h 6886576"/>
              <a:gd name="connsiteX46" fmla="*/ 1107453 w 5511704"/>
              <a:gd name="connsiteY46" fmla="*/ 2411016 h 6886576"/>
              <a:gd name="connsiteX47" fmla="*/ 1270270 w 5511704"/>
              <a:gd name="connsiteY47" fmla="*/ 2411016 h 6886576"/>
              <a:gd name="connsiteX48" fmla="*/ 1386568 w 5511704"/>
              <a:gd name="connsiteY48" fmla="*/ 2528889 h 6886576"/>
              <a:gd name="connsiteX49" fmla="*/ 1267362 w 5511704"/>
              <a:gd name="connsiteY49" fmla="*/ 2553891 h 6886576"/>
              <a:gd name="connsiteX50" fmla="*/ 1127805 w 5511704"/>
              <a:gd name="connsiteY50" fmla="*/ 2536032 h 6886576"/>
              <a:gd name="connsiteX51" fmla="*/ 970802 w 5511704"/>
              <a:gd name="connsiteY51" fmla="*/ 2575322 h 6886576"/>
              <a:gd name="connsiteX52" fmla="*/ 825429 w 5511704"/>
              <a:gd name="connsiteY52" fmla="*/ 2543176 h 6886576"/>
              <a:gd name="connsiteX53" fmla="*/ 650982 w 5511704"/>
              <a:gd name="connsiteY53" fmla="*/ 2564607 h 6886576"/>
              <a:gd name="connsiteX54" fmla="*/ 595740 w 5511704"/>
              <a:gd name="connsiteY54" fmla="*/ 2703909 h 6886576"/>
              <a:gd name="connsiteX55" fmla="*/ 578296 w 5511704"/>
              <a:gd name="connsiteY55" fmla="*/ 2714626 h 6886576"/>
              <a:gd name="connsiteX56" fmla="*/ 255568 w 5511704"/>
              <a:gd name="connsiteY56" fmla="*/ 2936081 h 6886576"/>
              <a:gd name="connsiteX57" fmla="*/ 165437 w 5511704"/>
              <a:gd name="connsiteY57" fmla="*/ 2953941 h 6886576"/>
              <a:gd name="connsiteX58" fmla="*/ 697501 w 5511704"/>
              <a:gd name="connsiteY58" fmla="*/ 3343275 h 6886576"/>
              <a:gd name="connsiteX59" fmla="*/ 339884 w 5511704"/>
              <a:gd name="connsiteY59" fmla="*/ 3243263 h 6886576"/>
              <a:gd name="connsiteX60" fmla="*/ 290458 w 5511704"/>
              <a:gd name="connsiteY60" fmla="*/ 3407569 h 6886576"/>
              <a:gd name="connsiteX61" fmla="*/ 459090 w 5511704"/>
              <a:gd name="connsiteY61" fmla="*/ 3554016 h 6886576"/>
              <a:gd name="connsiteX62" fmla="*/ 520147 w 5511704"/>
              <a:gd name="connsiteY62" fmla="*/ 3843338 h 6886576"/>
              <a:gd name="connsiteX63" fmla="*/ 491072 w 5511704"/>
              <a:gd name="connsiteY63" fmla="*/ 4107657 h 6886576"/>
              <a:gd name="connsiteX64" fmla="*/ 418386 w 5511704"/>
              <a:gd name="connsiteY64" fmla="*/ 4189810 h 6886576"/>
              <a:gd name="connsiteX65" fmla="*/ 313718 w 5511704"/>
              <a:gd name="connsiteY65" fmla="*/ 4339829 h 6886576"/>
              <a:gd name="connsiteX66" fmla="*/ 249753 w 5511704"/>
              <a:gd name="connsiteY66" fmla="*/ 4432698 h 6886576"/>
              <a:gd name="connsiteX67" fmla="*/ 25879 w 5511704"/>
              <a:gd name="connsiteY67" fmla="*/ 4396979 h 6886576"/>
              <a:gd name="connsiteX68" fmla="*/ 325347 w 5511704"/>
              <a:gd name="connsiteY68" fmla="*/ 4632722 h 6886576"/>
              <a:gd name="connsiteX69" fmla="*/ 84029 w 5511704"/>
              <a:gd name="connsiteY69" fmla="*/ 4604147 h 6886576"/>
              <a:gd name="connsiteX70" fmla="*/ 5527 w 5511704"/>
              <a:gd name="connsiteY70" fmla="*/ 4622007 h 6886576"/>
              <a:gd name="connsiteX71" fmla="*/ 49139 w 5511704"/>
              <a:gd name="connsiteY71" fmla="*/ 4697016 h 6886576"/>
              <a:gd name="connsiteX72" fmla="*/ 226494 w 5511704"/>
              <a:gd name="connsiteY72" fmla="*/ 4825604 h 6886576"/>
              <a:gd name="connsiteX73" fmla="*/ 592833 w 5511704"/>
              <a:gd name="connsiteY73" fmla="*/ 5175647 h 6886576"/>
              <a:gd name="connsiteX74" fmla="*/ 238123 w 5511704"/>
              <a:gd name="connsiteY74" fmla="*/ 5014913 h 6886576"/>
              <a:gd name="connsiteX75" fmla="*/ 610278 w 5511704"/>
              <a:gd name="connsiteY75" fmla="*/ 5375673 h 6886576"/>
              <a:gd name="connsiteX76" fmla="*/ 691686 w 5511704"/>
              <a:gd name="connsiteY76" fmla="*/ 5497116 h 6886576"/>
              <a:gd name="connsiteX77" fmla="*/ 860319 w 5511704"/>
              <a:gd name="connsiteY77" fmla="*/ 5793582 h 6886576"/>
              <a:gd name="connsiteX78" fmla="*/ 851597 w 5511704"/>
              <a:gd name="connsiteY78" fmla="*/ 5825729 h 6886576"/>
              <a:gd name="connsiteX79" fmla="*/ 659704 w 5511704"/>
              <a:gd name="connsiteY79" fmla="*/ 5779295 h 6886576"/>
              <a:gd name="connsiteX80" fmla="*/ 909746 w 5511704"/>
              <a:gd name="connsiteY80" fmla="*/ 6029326 h 6886576"/>
              <a:gd name="connsiteX81" fmla="*/ 1168509 w 5511704"/>
              <a:gd name="connsiteY81" fmla="*/ 6222207 h 6886576"/>
              <a:gd name="connsiteX82" fmla="*/ 985339 w 5511704"/>
              <a:gd name="connsiteY82" fmla="*/ 6193632 h 6886576"/>
              <a:gd name="connsiteX83" fmla="*/ 732391 w 5511704"/>
              <a:gd name="connsiteY83" fmla="*/ 6082904 h 6886576"/>
              <a:gd name="connsiteX84" fmla="*/ 645167 w 5511704"/>
              <a:gd name="connsiteY84" fmla="*/ 6125766 h 6886576"/>
              <a:gd name="connsiteX85" fmla="*/ 883579 w 5511704"/>
              <a:gd name="connsiteY85" fmla="*/ 6307932 h 6886576"/>
              <a:gd name="connsiteX86" fmla="*/ 1020229 w 5511704"/>
              <a:gd name="connsiteY86" fmla="*/ 6393657 h 6886576"/>
              <a:gd name="connsiteX87" fmla="*/ 1075471 w 5511704"/>
              <a:gd name="connsiteY87" fmla="*/ 6457950 h 6886576"/>
              <a:gd name="connsiteX88" fmla="*/ 1232473 w 5511704"/>
              <a:gd name="connsiteY88" fmla="*/ 6686551 h 6886576"/>
              <a:gd name="connsiteX89" fmla="*/ 1592997 w 5511704"/>
              <a:gd name="connsiteY89" fmla="*/ 6886576 h 6886576"/>
              <a:gd name="connsiteX90" fmla="*/ 5511704 w 5511704"/>
              <a:gd name="connsiteY90" fmla="*/ 6886576 h 688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5511704" h="6886576">
                <a:moveTo>
                  <a:pt x="5511704" y="0"/>
                </a:moveTo>
                <a:lnTo>
                  <a:pt x="1008599" y="0"/>
                </a:lnTo>
                <a:cubicBezTo>
                  <a:pt x="1110360" y="35719"/>
                  <a:pt x="1209214" y="78581"/>
                  <a:pt x="1310975" y="110728"/>
                </a:cubicBezTo>
                <a:cubicBezTo>
                  <a:pt x="1296437" y="146447"/>
                  <a:pt x="1281900" y="139303"/>
                  <a:pt x="1267362" y="135731"/>
                </a:cubicBezTo>
                <a:cubicBezTo>
                  <a:pt x="1180139" y="121445"/>
                  <a:pt x="1090008" y="110728"/>
                  <a:pt x="1005692" y="71437"/>
                </a:cubicBezTo>
                <a:cubicBezTo>
                  <a:pt x="985339" y="64294"/>
                  <a:pt x="962080" y="64294"/>
                  <a:pt x="953358" y="89297"/>
                </a:cubicBezTo>
                <a:cubicBezTo>
                  <a:pt x="938820" y="125016"/>
                  <a:pt x="959172" y="146447"/>
                  <a:pt x="979525" y="164307"/>
                </a:cubicBezTo>
                <a:cubicBezTo>
                  <a:pt x="1014414" y="196453"/>
                  <a:pt x="1055118" y="189310"/>
                  <a:pt x="1092915" y="192882"/>
                </a:cubicBezTo>
                <a:cubicBezTo>
                  <a:pt x="1197583" y="210741"/>
                  <a:pt x="1247011" y="260747"/>
                  <a:pt x="1270270" y="375047"/>
                </a:cubicBezTo>
                <a:cubicBezTo>
                  <a:pt x="1180139" y="328613"/>
                  <a:pt x="1090008" y="385763"/>
                  <a:pt x="1002784" y="353615"/>
                </a:cubicBezTo>
                <a:cubicBezTo>
                  <a:pt x="979525" y="346472"/>
                  <a:pt x="944635" y="357188"/>
                  <a:pt x="956265" y="396479"/>
                </a:cubicBezTo>
                <a:cubicBezTo>
                  <a:pt x="967894" y="432198"/>
                  <a:pt x="1005692" y="460772"/>
                  <a:pt x="938820" y="453629"/>
                </a:cubicBezTo>
                <a:cubicBezTo>
                  <a:pt x="889393" y="450056"/>
                  <a:pt x="874856" y="407194"/>
                  <a:pt x="860319" y="360759"/>
                </a:cubicBezTo>
                <a:cubicBezTo>
                  <a:pt x="848689" y="335757"/>
                  <a:pt x="816707" y="321469"/>
                  <a:pt x="793447" y="335757"/>
                </a:cubicBezTo>
                <a:cubicBezTo>
                  <a:pt x="764373" y="350044"/>
                  <a:pt x="773095" y="389335"/>
                  <a:pt x="773095" y="417910"/>
                </a:cubicBezTo>
                <a:cubicBezTo>
                  <a:pt x="770187" y="471488"/>
                  <a:pt x="793447" y="496491"/>
                  <a:pt x="834151" y="507206"/>
                </a:cubicBezTo>
                <a:cubicBezTo>
                  <a:pt x="883579" y="521494"/>
                  <a:pt x="933005" y="539354"/>
                  <a:pt x="996969" y="560785"/>
                </a:cubicBezTo>
                <a:cubicBezTo>
                  <a:pt x="927190" y="596503"/>
                  <a:pt x="874856" y="589360"/>
                  <a:pt x="822522" y="560785"/>
                </a:cubicBezTo>
                <a:cubicBezTo>
                  <a:pt x="758558" y="528637"/>
                  <a:pt x="674242" y="485775"/>
                  <a:pt x="621908" y="525066"/>
                </a:cubicBezTo>
                <a:cubicBezTo>
                  <a:pt x="543407" y="582216"/>
                  <a:pt x="479443" y="546497"/>
                  <a:pt x="409664" y="535781"/>
                </a:cubicBezTo>
                <a:cubicBezTo>
                  <a:pt x="264290" y="514350"/>
                  <a:pt x="354422" y="482204"/>
                  <a:pt x="209049" y="464344"/>
                </a:cubicBezTo>
                <a:cubicBezTo>
                  <a:pt x="150900" y="457200"/>
                  <a:pt x="89843" y="428625"/>
                  <a:pt x="5527" y="467916"/>
                </a:cubicBezTo>
                <a:cubicBezTo>
                  <a:pt x="386404" y="675085"/>
                  <a:pt x="566666" y="660797"/>
                  <a:pt x="906838" y="914400"/>
                </a:cubicBezTo>
                <a:cubicBezTo>
                  <a:pt x="892301" y="939404"/>
                  <a:pt x="877764" y="928688"/>
                  <a:pt x="863226" y="925116"/>
                </a:cubicBezTo>
                <a:cubicBezTo>
                  <a:pt x="839967" y="921544"/>
                  <a:pt x="810892" y="907256"/>
                  <a:pt x="805077" y="953691"/>
                </a:cubicBezTo>
                <a:cubicBezTo>
                  <a:pt x="802169" y="989410"/>
                  <a:pt x="819615" y="1007269"/>
                  <a:pt x="848689" y="1010841"/>
                </a:cubicBezTo>
                <a:cubicBezTo>
                  <a:pt x="933005" y="1025129"/>
                  <a:pt x="1008599" y="1075135"/>
                  <a:pt x="1084193" y="1117997"/>
                </a:cubicBezTo>
                <a:cubicBezTo>
                  <a:pt x="1119082" y="1135857"/>
                  <a:pt x="1156879" y="1160860"/>
                  <a:pt x="1142342" y="1225153"/>
                </a:cubicBezTo>
                <a:cubicBezTo>
                  <a:pt x="1113268" y="1243013"/>
                  <a:pt x="1092915" y="1218009"/>
                  <a:pt x="1069655" y="1214438"/>
                </a:cubicBezTo>
                <a:cubicBezTo>
                  <a:pt x="1046396" y="1210866"/>
                  <a:pt x="991154" y="1225153"/>
                  <a:pt x="1005692" y="1235869"/>
                </a:cubicBezTo>
                <a:cubicBezTo>
                  <a:pt x="1072563" y="1275159"/>
                  <a:pt x="950450" y="1371600"/>
                  <a:pt x="1031858" y="1371600"/>
                </a:cubicBezTo>
                <a:cubicBezTo>
                  <a:pt x="1165601" y="1371600"/>
                  <a:pt x="1238288" y="1543050"/>
                  <a:pt x="1366216" y="1546622"/>
                </a:cubicBezTo>
                <a:cubicBezTo>
                  <a:pt x="1386568" y="1546622"/>
                  <a:pt x="1395290" y="1578770"/>
                  <a:pt x="1395290" y="1603772"/>
                </a:cubicBezTo>
                <a:cubicBezTo>
                  <a:pt x="1395290" y="1635920"/>
                  <a:pt x="1374939" y="1639491"/>
                  <a:pt x="1354586" y="1643063"/>
                </a:cubicBezTo>
                <a:cubicBezTo>
                  <a:pt x="1322604" y="1646635"/>
                  <a:pt x="1287715" y="1603772"/>
                  <a:pt x="1247011" y="1664494"/>
                </a:cubicBezTo>
                <a:cubicBezTo>
                  <a:pt x="1322604" y="1700213"/>
                  <a:pt x="1401105" y="1735932"/>
                  <a:pt x="1398198" y="1857375"/>
                </a:cubicBezTo>
                <a:cubicBezTo>
                  <a:pt x="1398198" y="1889523"/>
                  <a:pt x="1430180" y="1903810"/>
                  <a:pt x="1453440" y="1910954"/>
                </a:cubicBezTo>
                <a:cubicBezTo>
                  <a:pt x="1494144" y="1925241"/>
                  <a:pt x="1526126" y="1946673"/>
                  <a:pt x="1549386" y="1993106"/>
                </a:cubicBezTo>
                <a:cubicBezTo>
                  <a:pt x="1549386" y="2003822"/>
                  <a:pt x="1549386" y="2010966"/>
                  <a:pt x="1549386" y="2021681"/>
                </a:cubicBezTo>
                <a:cubicBezTo>
                  <a:pt x="1543571" y="2132410"/>
                  <a:pt x="1485422" y="2128838"/>
                  <a:pt x="1421458" y="2110978"/>
                </a:cubicBezTo>
                <a:cubicBezTo>
                  <a:pt x="1345864" y="2089547"/>
                  <a:pt x="1270270" y="2046685"/>
                  <a:pt x="1188861" y="2085976"/>
                </a:cubicBezTo>
                <a:cubicBezTo>
                  <a:pt x="1302252" y="2139554"/>
                  <a:pt x="1427272" y="2143126"/>
                  <a:pt x="1531941" y="2218135"/>
                </a:cubicBezTo>
                <a:cubicBezTo>
                  <a:pt x="1142342" y="2232422"/>
                  <a:pt x="799262" y="1993106"/>
                  <a:pt x="421293" y="1900238"/>
                </a:cubicBezTo>
                <a:cubicBezTo>
                  <a:pt x="432923" y="1960960"/>
                  <a:pt x="464905" y="1975247"/>
                  <a:pt x="491072" y="1982391"/>
                </a:cubicBezTo>
                <a:cubicBezTo>
                  <a:pt x="630630" y="2028825"/>
                  <a:pt x="752743" y="2121695"/>
                  <a:pt x="880671" y="2200276"/>
                </a:cubicBezTo>
                <a:cubicBezTo>
                  <a:pt x="933005" y="2232422"/>
                  <a:pt x="970802" y="2268142"/>
                  <a:pt x="991154" y="2336007"/>
                </a:cubicBezTo>
                <a:cubicBezTo>
                  <a:pt x="1008599" y="2400300"/>
                  <a:pt x="1043489" y="2428875"/>
                  <a:pt x="1107453" y="2411016"/>
                </a:cubicBezTo>
                <a:cubicBezTo>
                  <a:pt x="1159787" y="2396729"/>
                  <a:pt x="1215029" y="2403873"/>
                  <a:pt x="1270270" y="2411016"/>
                </a:cubicBezTo>
                <a:cubicBezTo>
                  <a:pt x="1331326" y="2418160"/>
                  <a:pt x="1401105" y="2489597"/>
                  <a:pt x="1386568" y="2528889"/>
                </a:cubicBezTo>
                <a:cubicBezTo>
                  <a:pt x="1357494" y="2593182"/>
                  <a:pt x="1308067" y="2561035"/>
                  <a:pt x="1267362" y="2553891"/>
                </a:cubicBezTo>
                <a:cubicBezTo>
                  <a:pt x="1217936" y="2546748"/>
                  <a:pt x="1127805" y="2528889"/>
                  <a:pt x="1127805" y="2536032"/>
                </a:cubicBezTo>
                <a:cubicBezTo>
                  <a:pt x="1095822" y="2696766"/>
                  <a:pt x="1023136" y="2575322"/>
                  <a:pt x="970802" y="2575322"/>
                </a:cubicBezTo>
                <a:cubicBezTo>
                  <a:pt x="921375" y="2575322"/>
                  <a:pt x="871949" y="2557463"/>
                  <a:pt x="825429" y="2543176"/>
                </a:cubicBezTo>
                <a:cubicBezTo>
                  <a:pt x="764373" y="2525316"/>
                  <a:pt x="709132" y="2557463"/>
                  <a:pt x="650982" y="2564607"/>
                </a:cubicBezTo>
                <a:cubicBezTo>
                  <a:pt x="598648" y="2571751"/>
                  <a:pt x="627722" y="2664620"/>
                  <a:pt x="595740" y="2703909"/>
                </a:cubicBezTo>
                <a:cubicBezTo>
                  <a:pt x="589926" y="2714626"/>
                  <a:pt x="584111" y="2714626"/>
                  <a:pt x="578296" y="2714626"/>
                </a:cubicBezTo>
                <a:cubicBezTo>
                  <a:pt x="560851" y="2993232"/>
                  <a:pt x="255568" y="2925366"/>
                  <a:pt x="255568" y="2936081"/>
                </a:cubicBezTo>
                <a:cubicBezTo>
                  <a:pt x="229401" y="2953941"/>
                  <a:pt x="197419" y="2911079"/>
                  <a:pt x="165437" y="2953941"/>
                </a:cubicBezTo>
                <a:cubicBezTo>
                  <a:pt x="302087" y="3150394"/>
                  <a:pt x="511425" y="3196828"/>
                  <a:pt x="697501" y="3343275"/>
                </a:cubicBezTo>
                <a:cubicBezTo>
                  <a:pt x="543407" y="3393282"/>
                  <a:pt x="453275" y="3221832"/>
                  <a:pt x="339884" y="3243263"/>
                </a:cubicBezTo>
                <a:cubicBezTo>
                  <a:pt x="284643" y="3296842"/>
                  <a:pt x="450368" y="3382566"/>
                  <a:pt x="290458" y="3407569"/>
                </a:cubicBezTo>
                <a:cubicBezTo>
                  <a:pt x="360236" y="3454004"/>
                  <a:pt x="409664" y="3500439"/>
                  <a:pt x="459090" y="3554016"/>
                </a:cubicBezTo>
                <a:cubicBezTo>
                  <a:pt x="543407" y="3650457"/>
                  <a:pt x="560851" y="3714751"/>
                  <a:pt x="520147" y="3843338"/>
                </a:cubicBezTo>
                <a:cubicBezTo>
                  <a:pt x="493979" y="3929063"/>
                  <a:pt x="456183" y="4007645"/>
                  <a:pt x="491072" y="4107657"/>
                </a:cubicBezTo>
                <a:cubicBezTo>
                  <a:pt x="514332" y="4175522"/>
                  <a:pt x="505609" y="4221957"/>
                  <a:pt x="418386" y="4189810"/>
                </a:cubicBezTo>
                <a:cubicBezTo>
                  <a:pt x="325347" y="4157663"/>
                  <a:pt x="290458" y="4218386"/>
                  <a:pt x="313718" y="4339829"/>
                </a:cubicBezTo>
                <a:cubicBezTo>
                  <a:pt x="328254" y="4418410"/>
                  <a:pt x="313718" y="4443413"/>
                  <a:pt x="249753" y="4432698"/>
                </a:cubicBezTo>
                <a:cubicBezTo>
                  <a:pt x="179975" y="4421982"/>
                  <a:pt x="113103" y="4371976"/>
                  <a:pt x="25879" y="4396979"/>
                </a:cubicBezTo>
                <a:cubicBezTo>
                  <a:pt x="95658" y="4539854"/>
                  <a:pt x="243939" y="4496991"/>
                  <a:pt x="325347" y="4632722"/>
                </a:cubicBezTo>
                <a:cubicBezTo>
                  <a:pt x="229401" y="4632722"/>
                  <a:pt x="153807" y="4632722"/>
                  <a:pt x="84029" y="4604147"/>
                </a:cubicBezTo>
                <a:cubicBezTo>
                  <a:pt x="54954" y="4593433"/>
                  <a:pt x="22972" y="4579145"/>
                  <a:pt x="5527" y="4622007"/>
                </a:cubicBezTo>
                <a:cubicBezTo>
                  <a:pt x="-14826" y="4672014"/>
                  <a:pt x="25879" y="4689872"/>
                  <a:pt x="49139" y="4697016"/>
                </a:cubicBezTo>
                <a:cubicBezTo>
                  <a:pt x="116011" y="4722019"/>
                  <a:pt x="168344" y="4779170"/>
                  <a:pt x="226494" y="4825604"/>
                </a:cubicBezTo>
                <a:cubicBezTo>
                  <a:pt x="351514" y="4925616"/>
                  <a:pt x="488165" y="5011341"/>
                  <a:pt x="592833" y="5175647"/>
                </a:cubicBezTo>
                <a:cubicBezTo>
                  <a:pt x="461997" y="5132785"/>
                  <a:pt x="363144" y="5032772"/>
                  <a:pt x="238123" y="5014913"/>
                </a:cubicBezTo>
                <a:cubicBezTo>
                  <a:pt x="345700" y="5164932"/>
                  <a:pt x="482350" y="5264944"/>
                  <a:pt x="610278" y="5375673"/>
                </a:cubicBezTo>
                <a:cubicBezTo>
                  <a:pt x="648075" y="5407819"/>
                  <a:pt x="685872" y="5429250"/>
                  <a:pt x="691686" y="5497116"/>
                </a:cubicBezTo>
                <a:cubicBezTo>
                  <a:pt x="709132" y="5629276"/>
                  <a:pt x="755650" y="5736432"/>
                  <a:pt x="860319" y="5793582"/>
                </a:cubicBezTo>
                <a:cubicBezTo>
                  <a:pt x="860319" y="5793582"/>
                  <a:pt x="854504" y="5815013"/>
                  <a:pt x="851597" y="5825729"/>
                </a:cubicBezTo>
                <a:cubicBezTo>
                  <a:pt x="787632" y="5829301"/>
                  <a:pt x="738206" y="5750720"/>
                  <a:pt x="659704" y="5779295"/>
                </a:cubicBezTo>
                <a:cubicBezTo>
                  <a:pt x="738206" y="5886451"/>
                  <a:pt x="802169" y="5979319"/>
                  <a:pt x="909746" y="6029326"/>
                </a:cubicBezTo>
                <a:cubicBezTo>
                  <a:pt x="996969" y="6068616"/>
                  <a:pt x="1104545" y="6093620"/>
                  <a:pt x="1168509" y="6222207"/>
                </a:cubicBezTo>
                <a:cubicBezTo>
                  <a:pt x="1095822" y="6247210"/>
                  <a:pt x="1040581" y="6215063"/>
                  <a:pt x="985339" y="6193632"/>
                </a:cubicBezTo>
                <a:cubicBezTo>
                  <a:pt x="901023" y="6157913"/>
                  <a:pt x="816707" y="6118623"/>
                  <a:pt x="732391" y="6082904"/>
                </a:cubicBezTo>
                <a:cubicBezTo>
                  <a:pt x="700408" y="6068616"/>
                  <a:pt x="665519" y="6061472"/>
                  <a:pt x="645167" y="6125766"/>
                </a:cubicBezTo>
                <a:cubicBezTo>
                  <a:pt x="752743" y="6140053"/>
                  <a:pt x="816707" y="6225779"/>
                  <a:pt x="883579" y="6307932"/>
                </a:cubicBezTo>
                <a:cubicBezTo>
                  <a:pt x="921375" y="6354366"/>
                  <a:pt x="953358" y="6415088"/>
                  <a:pt x="1020229" y="6393657"/>
                </a:cubicBezTo>
                <a:cubicBezTo>
                  <a:pt x="1055118" y="6382942"/>
                  <a:pt x="1078378" y="6415088"/>
                  <a:pt x="1075471" y="6457950"/>
                </a:cubicBezTo>
                <a:cubicBezTo>
                  <a:pt x="1060933" y="6607970"/>
                  <a:pt x="1145250" y="6657976"/>
                  <a:pt x="1232473" y="6686551"/>
                </a:cubicBezTo>
                <a:cubicBezTo>
                  <a:pt x="1360401" y="6729413"/>
                  <a:pt x="1473792" y="6815138"/>
                  <a:pt x="1592997" y="6886576"/>
                </a:cubicBezTo>
                <a:lnTo>
                  <a:pt x="5511704" y="6886576"/>
                </a:lnTo>
                <a:close/>
              </a:path>
            </a:pathLst>
          </a:custGeom>
          <a:solidFill>
            <a:srgbClr val="34A9DC"/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5D84B1E-5DC6-4B43-9387-1589E964E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984" y="212035"/>
            <a:ext cx="3753730" cy="6414051"/>
          </a:xfrm>
        </p:spPr>
        <p:txBody>
          <a:bodyPr>
            <a:normAutofit/>
          </a:bodyPr>
          <a:lstStyle/>
          <a:p>
            <a:pPr algn="ctr"/>
            <a:r>
              <a:rPr lang="es-CL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NO OLVIDEN  SACAR UNA FOTO A CADA ACTIVIDAD O JUEGO. </a:t>
            </a:r>
            <a:br>
              <a:rPr lang="es-CL" sz="2800" dirty="0">
                <a:solidFill>
                  <a:srgbClr val="FFFFFF"/>
                </a:solidFill>
                <a:latin typeface="Comic Sans MS" panose="030F0702030302020204" pitchFamily="66" charset="0"/>
              </a:rPr>
            </a:br>
            <a:br>
              <a:rPr lang="es-CL" sz="2800" dirty="0">
                <a:solidFill>
                  <a:srgbClr val="FFFFFF"/>
                </a:solidFill>
                <a:latin typeface="Comic Sans MS" panose="030F0702030302020204" pitchFamily="66" charset="0"/>
              </a:rPr>
            </a:br>
            <a:r>
              <a:rPr lang="es-CL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Y PARA TERMINAR NUESTRA ACTIVIDAD TE DEJO UN VIDEO ENTRETENIDO.</a:t>
            </a:r>
            <a:br>
              <a:rPr lang="es-CL" sz="2800" dirty="0">
                <a:solidFill>
                  <a:srgbClr val="FFFFFF"/>
                </a:solidFill>
                <a:latin typeface="Comic Sans MS" panose="030F0702030302020204" pitchFamily="66" charset="0"/>
              </a:rPr>
            </a:br>
            <a:r>
              <a:rPr lang="es-CL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NOS VEMOS!</a:t>
            </a:r>
            <a:br>
              <a:rPr lang="es-CL" sz="2800" dirty="0">
                <a:solidFill>
                  <a:srgbClr val="FFFFFF"/>
                </a:solidFill>
                <a:latin typeface="Comic Sans MS" panose="030F0702030302020204" pitchFamily="66" charset="0"/>
              </a:rPr>
            </a:br>
            <a:br>
              <a:rPr lang="es-CL" sz="2800" dirty="0">
                <a:solidFill>
                  <a:srgbClr val="FFFFFF"/>
                </a:solidFill>
                <a:latin typeface="Comic Sans MS" panose="030F0702030302020204" pitchFamily="66" charset="0"/>
              </a:rPr>
            </a:br>
            <a:r>
              <a:rPr lang="es-CL" sz="2800" dirty="0">
                <a:solidFill>
                  <a:srgbClr val="FFFFFF"/>
                </a:solidFill>
                <a:latin typeface="Comic Sans MS" panose="030F0702030302020204" pitchFamily="66" charset="0"/>
                <a:hlinkClick r:id="rId2"/>
              </a:rPr>
              <a:t>https://youtu.be/Ei0TJQj79MQ</a:t>
            </a:r>
            <a:r>
              <a:rPr lang="es-CL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 </a:t>
            </a:r>
          </a:p>
        </p:txBody>
      </p:sp>
      <p:pic>
        <p:nvPicPr>
          <p:cNvPr id="5" name="Marcador de contenido 4" descr="Imagen que contiene cuarto&#10;&#10;Descripción generada automáticamente">
            <a:extLst>
              <a:ext uri="{FF2B5EF4-FFF2-40B4-BE49-F238E27FC236}">
                <a16:creationId xmlns:a16="http://schemas.microsoft.com/office/drawing/2014/main" id="{2E825612-2D78-4789-A953-3C52ABB899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9208" y="713312"/>
            <a:ext cx="3113100" cy="3113100"/>
          </a:xfrm>
        </p:spPr>
      </p:pic>
      <p:pic>
        <p:nvPicPr>
          <p:cNvPr id="7" name="Imagen 6" descr="Imagen que contiene cuarto, reloj&#10;&#10;Descripción generada automáticamente">
            <a:extLst>
              <a:ext uri="{FF2B5EF4-FFF2-40B4-BE49-F238E27FC236}">
                <a16:creationId xmlns:a16="http://schemas.microsoft.com/office/drawing/2014/main" id="{44395F12-6805-477A-A117-F39BA811546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2308" y="3295980"/>
            <a:ext cx="2848708" cy="2848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226905"/>
      </p:ext>
    </p:extLst>
  </p:cSld>
  <p:clrMapOvr>
    <a:masterClrMapping/>
  </p:clrMapOvr>
</p:sld>
</file>

<file path=ppt/theme/theme1.xml><?xml version="1.0" encoding="utf-8"?>
<a:theme xmlns:a="http://schemas.openxmlformats.org/drawingml/2006/main" name="BrushVTI">
  <a:themeElements>
    <a:clrScheme name="AnalogousFromRegularSeedRightStep">
      <a:dk1>
        <a:srgbClr val="000000"/>
      </a:dk1>
      <a:lt1>
        <a:srgbClr val="FFFFFF"/>
      </a:lt1>
      <a:dk2>
        <a:srgbClr val="41242F"/>
      </a:dk2>
      <a:lt2>
        <a:srgbClr val="E8E4E2"/>
      </a:lt2>
      <a:accent1>
        <a:srgbClr val="34A9DC"/>
      </a:accent1>
      <a:accent2>
        <a:srgbClr val="2251CA"/>
      </a:accent2>
      <a:accent3>
        <a:srgbClr val="543EDE"/>
      </a:accent3>
      <a:accent4>
        <a:srgbClr val="8025CB"/>
      </a:accent4>
      <a:accent5>
        <a:srgbClr val="D734DC"/>
      </a:accent5>
      <a:accent6>
        <a:srgbClr val="CA2289"/>
      </a:accent6>
      <a:hlink>
        <a:srgbClr val="BF663F"/>
      </a:hlink>
      <a:folHlink>
        <a:srgbClr val="7F7F7F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186</Words>
  <Application>Microsoft Office PowerPoint</Application>
  <PresentationFormat>Panorámica</PresentationFormat>
  <Paragraphs>12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Comic Sans MS</vt:lpstr>
      <vt:lpstr>Elephant</vt:lpstr>
      <vt:lpstr>BrushVTI</vt:lpstr>
      <vt:lpstr>COMO LAVARNOS LAS MANOS PARA PREVENIR ENFERMEDADES</vt:lpstr>
      <vt:lpstr>APRENDIZAJE ESPERADO DE NUESTRA ACTIVIDAD:</vt:lpstr>
      <vt:lpstr>INSTRUCCIONES DE LA ACTIVIDAD:</vt:lpstr>
      <vt:lpstr>GALERIA DE IMAGENES</vt:lpstr>
      <vt:lpstr>TE INVITAMOS A JUGAR!!!</vt:lpstr>
      <vt:lpstr>NO OLVIDEN  SACAR UNA FOTO A CADA ACTIVIDAD O JUEGO.   Y PARA TERMINAR NUESTRA ACTIVIDAD TE DEJO UN VIDEO ENTRETENIDO. NOS VEMOS!  https://youtu.be/Ei0TJQj79MQ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COMO LAVARNOS LAS MANOS PARA PREVENIR ENFERMEDADES</dc:title>
  <dc:creator>cynthia ponce</dc:creator>
  <cp:lastModifiedBy>cynthia ponce</cp:lastModifiedBy>
  <cp:revision>2</cp:revision>
  <dcterms:created xsi:type="dcterms:W3CDTF">2020-04-05T23:26:19Z</dcterms:created>
  <dcterms:modified xsi:type="dcterms:W3CDTF">2020-04-05T23:37:40Z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263348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S9.0.1</vt:lpwstr>
  </property>
</Properties>
</file>