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9313863" cy="6858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6395" autoAdjust="0"/>
  </p:normalViewPr>
  <p:slideViewPr>
    <p:cSldViewPr snapToGrid="0">
      <p:cViewPr>
        <p:scale>
          <a:sx n="77" d="100"/>
          <a:sy n="77" d="100"/>
        </p:scale>
        <p:origin x="268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2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5275701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558A6B77-4CD0-4837-888F-5450ED07382F}" type="datetime1">
              <a:rPr lang="es-ES" smtClean="0"/>
              <a:pPr algn="r" rtl="0"/>
              <a:t>06/04/2020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75701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57E03411-58E2-43FD-AE1D-AD77DFF8CB20}" type="slidenum">
              <a:rPr lang="es-ES" smtClean="0"/>
              <a:pPr algn="r"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19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5275701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EFBF568D-E0C5-4F7A-80C1-F7598EC89943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98738" y="857250"/>
            <a:ext cx="4116387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931387" y="3300412"/>
            <a:ext cx="745109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C8DC57A8-AE18-4654-B6AF-04B3577165BE}" type="slidenum">
              <a:rPr lang="es-ES" noProof="0" smtClean="0"/>
              <a:pPr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8139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C57A8-AE18-4654-B6AF-04B3577165BE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9270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C57A8-AE18-4654-B6AF-04B3577165BE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798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C57A8-AE18-4654-B6AF-04B3577165BE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9583395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65611" y="1752600"/>
            <a:ext cx="6858002" cy="1828800"/>
          </a:xfrm>
        </p:spPr>
        <p:txBody>
          <a:bodyPr rtlCol="0" anchor="b">
            <a:noAutofit/>
          </a:bodyPr>
          <a:lstStyle>
            <a:lvl1pPr algn="l" rtl="0">
              <a:defRPr sz="48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65610" y="3733800"/>
            <a:ext cx="6858002" cy="9144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8120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s imágenes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66214" y="421594"/>
            <a:ext cx="2286000" cy="1885508"/>
          </a:xfrm>
        </p:spPr>
        <p:txBody>
          <a:bodyPr rtlCol="0">
            <a:noAutofit/>
          </a:bodyPr>
          <a:lstStyle>
            <a:lvl1pPr algn="l" rtl="0">
              <a:defRPr sz="2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84" name="Grupo 83"/>
          <p:cNvGrpSpPr>
            <a:grpSpLocks noChangeAspect="1"/>
          </p:cNvGrpSpPr>
          <p:nvPr/>
        </p:nvGrpSpPr>
        <p:grpSpPr>
          <a:xfrm rot="16200000" flipV="1">
            <a:off x="274315" y="1102304"/>
            <a:ext cx="5053664" cy="4411852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7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8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3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4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5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97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7"/>
          </p:nvPr>
        </p:nvSpPr>
        <p:spPr>
          <a:xfrm>
            <a:off x="840795" y="1020193"/>
            <a:ext cx="3886200" cy="45720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98" name="Grupo 97"/>
          <p:cNvGrpSpPr/>
          <p:nvPr/>
        </p:nvGrpSpPr>
        <p:grpSpPr>
          <a:xfrm>
            <a:off x="5322489" y="319177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9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0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6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7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0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11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8"/>
          </p:nvPr>
        </p:nvSpPr>
        <p:spPr>
          <a:xfrm>
            <a:off x="5546780" y="529603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112" name="Grupo 111"/>
          <p:cNvGrpSpPr/>
          <p:nvPr/>
        </p:nvGrpSpPr>
        <p:grpSpPr>
          <a:xfrm>
            <a:off x="5322489" y="3245640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1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25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9"/>
          </p:nvPr>
        </p:nvSpPr>
        <p:spPr>
          <a:xfrm>
            <a:off x="5546780" y="3456066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26" name="Marcador de posición de texto 3"/>
          <p:cNvSpPr>
            <a:spLocks noGrp="1"/>
          </p:cNvSpPr>
          <p:nvPr>
            <p:ph type="body" sz="half" idx="21"/>
          </p:nvPr>
        </p:nvSpPr>
        <p:spPr>
          <a:xfrm>
            <a:off x="9066214" y="2484992"/>
            <a:ext cx="2286000" cy="3248729"/>
          </a:xfrm>
        </p:spPr>
        <p:txBody>
          <a:bodyPr rtlCol="0" anchor="t" anchorCtr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629BEB8-9E7D-46F8-9D38-0DF867B65F6C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8742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11732" y="1330347"/>
            <a:ext cx="3840480" cy="2103120"/>
          </a:xfrm>
        </p:spPr>
        <p:txBody>
          <a:bodyPr rtlCol="0" anchor="b">
            <a:normAutofit/>
          </a:bodyPr>
          <a:lstStyle>
            <a:lvl1pPr algn="l" rtl="0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836613" y="914400"/>
            <a:ext cx="6172201" cy="5029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511732" y="3555523"/>
            <a:ext cx="3840480" cy="2388077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65213" y="6019801"/>
            <a:ext cx="762000" cy="228600"/>
          </a:xfrm>
        </p:spPr>
        <p:txBody>
          <a:bodyPr rtlCol="0"/>
          <a:lstStyle>
            <a:lvl1pPr algn="l" rtl="0">
              <a:defRPr/>
            </a:lvl1pPr>
          </a:lstStyle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8075611" y="6019801"/>
            <a:ext cx="1396260" cy="228600"/>
          </a:xfrm>
        </p:spPr>
        <p:txBody>
          <a:bodyPr rtlCol="0"/>
          <a:lstStyle>
            <a:lvl1pPr>
              <a:defRPr/>
            </a:lvl1pPr>
          </a:lstStyle>
          <a:p>
            <a:fld id="{8C5E9C56-EA05-4307-85E4-BF6C05199383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3976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2891" y="1330347"/>
            <a:ext cx="3840480" cy="2103120"/>
          </a:xfrm>
        </p:spPr>
        <p:txBody>
          <a:bodyPr rtlCol="0" anchor="b">
            <a:normAutofit/>
          </a:bodyPr>
          <a:lstStyle>
            <a:lvl1pPr algn="l" rtl="0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8" name="Grupo 7"/>
          <p:cNvGrpSpPr/>
          <p:nvPr/>
        </p:nvGrpSpPr>
        <p:grpSpPr>
          <a:xfrm>
            <a:off x="595546" y="781398"/>
            <a:ext cx="6433398" cy="5053665"/>
            <a:chOff x="5162444" y="781398"/>
            <a:chExt cx="6433398" cy="5053665"/>
          </a:xfrm>
        </p:grpSpPr>
        <p:sp>
          <p:nvSpPr>
            <p:cNvPr id="9" name="Forma libre 42"/>
            <p:cNvSpPr>
              <a:spLocks/>
            </p:cNvSpPr>
            <p:nvPr/>
          </p:nvSpPr>
          <p:spPr bwMode="auto">
            <a:xfrm rot="16200000" flipV="1">
              <a:off x="3342557" y="3275021"/>
              <a:ext cx="3827994" cy="17568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" name="Forma libre 43"/>
            <p:cNvSpPr>
              <a:spLocks/>
            </p:cNvSpPr>
            <p:nvPr/>
          </p:nvSpPr>
          <p:spPr bwMode="auto">
            <a:xfrm rot="16200000" flipV="1">
              <a:off x="9565728" y="3299447"/>
              <a:ext cx="3836876" cy="17568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grpSp>
          <p:nvGrpSpPr>
            <p:cNvPr id="11" name="Grupo 10"/>
            <p:cNvGrpSpPr/>
            <p:nvPr/>
          </p:nvGrpSpPr>
          <p:grpSpPr>
            <a:xfrm>
              <a:off x="5814205" y="859113"/>
              <a:ext cx="5129146" cy="4880471"/>
              <a:chOff x="7856559" y="859113"/>
              <a:chExt cx="3086791" cy="4880471"/>
            </a:xfrm>
          </p:grpSpPr>
          <p:sp>
            <p:nvSpPr>
              <p:cNvPr id="20" name="Forma libre 41"/>
              <p:cNvSpPr>
                <a:spLocks/>
              </p:cNvSpPr>
              <p:nvPr/>
            </p:nvSpPr>
            <p:spPr bwMode="auto">
              <a:xfrm rot="16200000" flipV="1">
                <a:off x="9392183" y="4188416"/>
                <a:ext cx="15544" cy="3086791"/>
              </a:xfrm>
              <a:custGeom>
                <a:avLst/>
                <a:gdLst>
                  <a:gd name="T0" fmla="*/ 3 w 5"/>
                  <a:gd name="T1" fmla="*/ 0 h 868"/>
                  <a:gd name="T2" fmla="*/ 4 w 5"/>
                  <a:gd name="T3" fmla="*/ 217 h 868"/>
                  <a:gd name="T4" fmla="*/ 3 w 5"/>
                  <a:gd name="T5" fmla="*/ 326 h 868"/>
                  <a:gd name="T6" fmla="*/ 4 w 5"/>
                  <a:gd name="T7" fmla="*/ 434 h 868"/>
                  <a:gd name="T8" fmla="*/ 4 w 5"/>
                  <a:gd name="T9" fmla="*/ 651 h 868"/>
                  <a:gd name="T10" fmla="*/ 4 w 5"/>
                  <a:gd name="T11" fmla="*/ 760 h 868"/>
                  <a:gd name="T12" fmla="*/ 3 w 5"/>
                  <a:gd name="T13" fmla="*/ 868 h 868"/>
                  <a:gd name="T14" fmla="*/ 2 w 5"/>
                  <a:gd name="T15" fmla="*/ 868 h 868"/>
                  <a:gd name="T16" fmla="*/ 1 w 5"/>
                  <a:gd name="T17" fmla="*/ 760 h 868"/>
                  <a:gd name="T18" fmla="*/ 0 w 5"/>
                  <a:gd name="T19" fmla="*/ 651 h 868"/>
                  <a:gd name="T20" fmla="*/ 1 w 5"/>
                  <a:gd name="T21" fmla="*/ 434 h 868"/>
                  <a:gd name="T22" fmla="*/ 2 w 5"/>
                  <a:gd name="T23" fmla="*/ 326 h 868"/>
                  <a:gd name="T24" fmla="*/ 1 w 5"/>
                  <a:gd name="T25" fmla="*/ 217 h 868"/>
                  <a:gd name="T26" fmla="*/ 2 w 5"/>
                  <a:gd name="T27" fmla="*/ 0 h 868"/>
                  <a:gd name="T28" fmla="*/ 3 w 5"/>
                  <a:gd name="T29" fmla="*/ 0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868">
                    <a:moveTo>
                      <a:pt x="3" y="0"/>
                    </a:moveTo>
                    <a:cubicBezTo>
                      <a:pt x="4" y="73"/>
                      <a:pt x="4" y="145"/>
                      <a:pt x="4" y="217"/>
                    </a:cubicBezTo>
                    <a:cubicBezTo>
                      <a:pt x="4" y="253"/>
                      <a:pt x="3" y="290"/>
                      <a:pt x="3" y="326"/>
                    </a:cubicBezTo>
                    <a:cubicBezTo>
                      <a:pt x="3" y="362"/>
                      <a:pt x="3" y="398"/>
                      <a:pt x="4" y="434"/>
                    </a:cubicBezTo>
                    <a:cubicBezTo>
                      <a:pt x="4" y="507"/>
                      <a:pt x="5" y="579"/>
                      <a:pt x="4" y="651"/>
                    </a:cubicBezTo>
                    <a:cubicBezTo>
                      <a:pt x="5" y="687"/>
                      <a:pt x="4" y="724"/>
                      <a:pt x="4" y="760"/>
                    </a:cubicBezTo>
                    <a:cubicBezTo>
                      <a:pt x="4" y="796"/>
                      <a:pt x="3" y="832"/>
                      <a:pt x="3" y="868"/>
                    </a:cubicBezTo>
                    <a:cubicBezTo>
                      <a:pt x="2" y="868"/>
                      <a:pt x="2" y="868"/>
                      <a:pt x="2" y="868"/>
                    </a:cubicBezTo>
                    <a:cubicBezTo>
                      <a:pt x="2" y="832"/>
                      <a:pt x="1" y="796"/>
                      <a:pt x="1" y="760"/>
                    </a:cubicBezTo>
                    <a:cubicBezTo>
                      <a:pt x="1" y="724"/>
                      <a:pt x="0" y="687"/>
                      <a:pt x="0" y="651"/>
                    </a:cubicBezTo>
                    <a:cubicBezTo>
                      <a:pt x="0" y="579"/>
                      <a:pt x="1" y="507"/>
                      <a:pt x="1" y="434"/>
                    </a:cubicBezTo>
                    <a:cubicBezTo>
                      <a:pt x="2" y="398"/>
                      <a:pt x="2" y="362"/>
                      <a:pt x="2" y="326"/>
                    </a:cubicBezTo>
                    <a:cubicBezTo>
                      <a:pt x="2" y="290"/>
                      <a:pt x="1" y="253"/>
                      <a:pt x="1" y="217"/>
                    </a:cubicBezTo>
                    <a:cubicBezTo>
                      <a:pt x="0" y="145"/>
                      <a:pt x="1" y="73"/>
                      <a:pt x="2" y="0"/>
                    </a:cubicBez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21" name="Forma libre 44"/>
              <p:cNvSpPr>
                <a:spLocks/>
              </p:cNvSpPr>
              <p:nvPr/>
            </p:nvSpPr>
            <p:spPr bwMode="auto">
              <a:xfrm rot="16200000" flipV="1">
                <a:off x="9366943" y="-651271"/>
                <a:ext cx="13322" cy="3034090"/>
              </a:xfrm>
              <a:custGeom>
                <a:avLst/>
                <a:gdLst>
                  <a:gd name="T0" fmla="*/ 2 w 4"/>
                  <a:gd name="T1" fmla="*/ 853 h 853"/>
                  <a:gd name="T2" fmla="*/ 0 w 4"/>
                  <a:gd name="T3" fmla="*/ 640 h 853"/>
                  <a:gd name="T4" fmla="*/ 1 w 4"/>
                  <a:gd name="T5" fmla="*/ 533 h 853"/>
                  <a:gd name="T6" fmla="*/ 1 w 4"/>
                  <a:gd name="T7" fmla="*/ 427 h 853"/>
                  <a:gd name="T8" fmla="*/ 0 w 4"/>
                  <a:gd name="T9" fmla="*/ 213 h 853"/>
                  <a:gd name="T10" fmla="*/ 0 w 4"/>
                  <a:gd name="T11" fmla="*/ 107 h 853"/>
                  <a:gd name="T12" fmla="*/ 2 w 4"/>
                  <a:gd name="T13" fmla="*/ 0 h 853"/>
                  <a:gd name="T14" fmla="*/ 2 w 4"/>
                  <a:gd name="T15" fmla="*/ 0 h 853"/>
                  <a:gd name="T16" fmla="*/ 3 w 4"/>
                  <a:gd name="T17" fmla="*/ 107 h 853"/>
                  <a:gd name="T18" fmla="*/ 4 w 4"/>
                  <a:gd name="T19" fmla="*/ 213 h 853"/>
                  <a:gd name="T20" fmla="*/ 3 w 4"/>
                  <a:gd name="T21" fmla="*/ 427 h 853"/>
                  <a:gd name="T22" fmla="*/ 2 w 4"/>
                  <a:gd name="T23" fmla="*/ 533 h 853"/>
                  <a:gd name="T24" fmla="*/ 3 w 4"/>
                  <a:gd name="T25" fmla="*/ 640 h 853"/>
                  <a:gd name="T26" fmla="*/ 2 w 4"/>
                  <a:gd name="T27" fmla="*/ 853 h 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" h="853">
                    <a:moveTo>
                      <a:pt x="2" y="853"/>
                    </a:moveTo>
                    <a:cubicBezTo>
                      <a:pt x="0" y="782"/>
                      <a:pt x="0" y="711"/>
                      <a:pt x="0" y="640"/>
                    </a:cubicBezTo>
                    <a:cubicBezTo>
                      <a:pt x="0" y="604"/>
                      <a:pt x="1" y="569"/>
                      <a:pt x="1" y="533"/>
                    </a:cubicBezTo>
                    <a:cubicBezTo>
                      <a:pt x="1" y="498"/>
                      <a:pt x="1" y="462"/>
                      <a:pt x="1" y="427"/>
                    </a:cubicBezTo>
                    <a:cubicBezTo>
                      <a:pt x="0" y="356"/>
                      <a:pt x="0" y="284"/>
                      <a:pt x="0" y="213"/>
                    </a:cubicBezTo>
                    <a:cubicBezTo>
                      <a:pt x="0" y="178"/>
                      <a:pt x="0" y="142"/>
                      <a:pt x="0" y="107"/>
                    </a:cubicBezTo>
                    <a:cubicBezTo>
                      <a:pt x="1" y="71"/>
                      <a:pt x="1" y="36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36"/>
                      <a:pt x="3" y="71"/>
                      <a:pt x="3" y="107"/>
                    </a:cubicBezTo>
                    <a:cubicBezTo>
                      <a:pt x="4" y="142"/>
                      <a:pt x="4" y="178"/>
                      <a:pt x="4" y="213"/>
                    </a:cubicBezTo>
                    <a:cubicBezTo>
                      <a:pt x="4" y="284"/>
                      <a:pt x="3" y="356"/>
                      <a:pt x="3" y="427"/>
                    </a:cubicBezTo>
                    <a:cubicBezTo>
                      <a:pt x="3" y="462"/>
                      <a:pt x="2" y="498"/>
                      <a:pt x="2" y="533"/>
                    </a:cubicBezTo>
                    <a:cubicBezTo>
                      <a:pt x="3" y="569"/>
                      <a:pt x="3" y="604"/>
                      <a:pt x="3" y="640"/>
                    </a:cubicBezTo>
                    <a:cubicBezTo>
                      <a:pt x="4" y="711"/>
                      <a:pt x="3" y="782"/>
                      <a:pt x="2" y="8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</p:grpSp>
        <p:sp>
          <p:nvSpPr>
            <p:cNvPr id="12" name="Forma libre 45"/>
            <p:cNvSpPr>
              <a:spLocks noEditPoints="1"/>
            </p:cNvSpPr>
            <p:nvPr/>
          </p:nvSpPr>
          <p:spPr bwMode="auto">
            <a:xfrm rot="16200000" flipV="1">
              <a:off x="5186001" y="5323012"/>
              <a:ext cx="477390" cy="524504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46"/>
            <p:cNvSpPr>
              <a:spLocks noEditPoints="1"/>
            </p:cNvSpPr>
            <p:nvPr/>
          </p:nvSpPr>
          <p:spPr bwMode="auto">
            <a:xfrm rot="16200000" flipV="1">
              <a:off x="5197295" y="5324846"/>
              <a:ext cx="477390" cy="511956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47"/>
            <p:cNvSpPr>
              <a:spLocks noEditPoints="1"/>
            </p:cNvSpPr>
            <p:nvPr/>
          </p:nvSpPr>
          <p:spPr bwMode="auto">
            <a:xfrm rot="16200000" flipV="1">
              <a:off x="11076843" y="5321082"/>
              <a:ext cx="508476" cy="519485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48"/>
            <p:cNvSpPr>
              <a:spLocks noEditPoints="1"/>
            </p:cNvSpPr>
            <p:nvPr/>
          </p:nvSpPr>
          <p:spPr bwMode="auto">
            <a:xfrm rot="16200000" flipV="1">
              <a:off x="11093207" y="5321324"/>
              <a:ext cx="470728" cy="534543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49"/>
            <p:cNvSpPr>
              <a:spLocks noEditPoints="1"/>
            </p:cNvSpPr>
            <p:nvPr/>
          </p:nvSpPr>
          <p:spPr bwMode="auto">
            <a:xfrm rot="16200000" flipV="1">
              <a:off x="11051654" y="771453"/>
              <a:ext cx="468508" cy="519485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50"/>
            <p:cNvSpPr>
              <a:spLocks noEditPoints="1"/>
            </p:cNvSpPr>
            <p:nvPr/>
          </p:nvSpPr>
          <p:spPr bwMode="auto">
            <a:xfrm rot="16200000" flipV="1">
              <a:off x="11044126" y="786511"/>
              <a:ext cx="468508" cy="489370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51"/>
            <p:cNvSpPr>
              <a:spLocks noEditPoints="1"/>
            </p:cNvSpPr>
            <p:nvPr/>
          </p:nvSpPr>
          <p:spPr bwMode="auto">
            <a:xfrm rot="16200000" flipV="1">
              <a:off x="5232723" y="721157"/>
              <a:ext cx="424100" cy="544581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52"/>
            <p:cNvSpPr>
              <a:spLocks noEditPoints="1"/>
            </p:cNvSpPr>
            <p:nvPr/>
          </p:nvSpPr>
          <p:spPr bwMode="auto">
            <a:xfrm rot="16200000" flipV="1">
              <a:off x="5241796" y="749729"/>
              <a:ext cx="428541" cy="491879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imagen 2" descr="Marcador de posición vacío para agregar una imagen. Haga clic en el marcador de posición y seleccione la imagen que desee agregar."/>
          <p:cNvSpPr>
            <a:spLocks noGrp="1"/>
          </p:cNvSpPr>
          <p:nvPr>
            <p:ph type="pic" idx="1"/>
          </p:nvPr>
        </p:nvSpPr>
        <p:spPr>
          <a:xfrm>
            <a:off x="836613" y="1031195"/>
            <a:ext cx="5943600" cy="4572000"/>
          </a:xfr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l" rtl="0">
              <a:buNone/>
              <a:defRPr sz="32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492891" y="3555521"/>
            <a:ext cx="3840480" cy="2168517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5E4B513-C016-45E9-9D12-97C0FE834FFB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5957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08D2A3-9C84-40EA-B90D-CE0CB003F11C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4793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624268" y="304800"/>
            <a:ext cx="1729531" cy="5676900"/>
          </a:xfrm>
        </p:spPr>
        <p:txBody>
          <a:bodyPr vert="eaVert" rtlCol="0"/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304800"/>
            <a:ext cx="8633671" cy="5676900"/>
          </a:xfrm>
        </p:spPr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3FC754-5105-4120-96BF-E066A80C9168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0580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B84E01D-FE59-4730-AF0E-FE450E404B97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963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5613" y="1828800"/>
            <a:ext cx="6858002" cy="1828800"/>
          </a:xfrm>
        </p:spPr>
        <p:txBody>
          <a:bodyPr rtlCol="0" anchor="b">
            <a:normAutofit/>
          </a:bodyPr>
          <a:lstStyle>
            <a:lvl1pPr algn="l" rtl="0">
              <a:defRPr sz="4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265610" y="3733800"/>
            <a:ext cx="6858002" cy="9144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2925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65212" y="1825625"/>
            <a:ext cx="4954588" cy="4187952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951414" cy="4187952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A6A526C-96C5-4D92-AB97-D8ADC29D42FE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7275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69848" y="1681163"/>
            <a:ext cx="4956048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69848" y="2505075"/>
            <a:ext cx="4956048" cy="3476625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956048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956048" cy="3476625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9D8706A-82CB-4CEF-A1F3-DFFE07174E7B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1857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A8843A6-40B9-4C41-B2F4-377E2A54BFAD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1281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3ECB6EA-8F6B-4084-8E83-2F4BA16ACF8E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4787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imágenes con ley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5212" y="304799"/>
            <a:ext cx="10058402" cy="1216152"/>
          </a:xfrm>
        </p:spPr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9" name="Grupo 8"/>
          <p:cNvGrpSpPr/>
          <p:nvPr/>
        </p:nvGrpSpPr>
        <p:grpSpPr>
          <a:xfrm>
            <a:off x="1052422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0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6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7"/>
          </p:nvPr>
        </p:nvSpPr>
        <p:spPr>
          <a:xfrm>
            <a:off x="1265028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39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52423" y="4935990"/>
            <a:ext cx="4368980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22" name="Grupo 21"/>
          <p:cNvGrpSpPr/>
          <p:nvPr/>
        </p:nvGrpSpPr>
        <p:grpSpPr>
          <a:xfrm>
            <a:off x="6763111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2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7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8"/>
          </p:nvPr>
        </p:nvSpPr>
        <p:spPr>
          <a:xfrm>
            <a:off x="6975717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0" name="Marcador de posición de texto 3"/>
          <p:cNvSpPr>
            <a:spLocks noGrp="1"/>
          </p:cNvSpPr>
          <p:nvPr>
            <p:ph type="body" sz="half" idx="19"/>
          </p:nvPr>
        </p:nvSpPr>
        <p:spPr>
          <a:xfrm>
            <a:off x="6742908" y="4935990"/>
            <a:ext cx="4368980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7458E2-43B4-47F5-9309-6BEE53513121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16827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s imágenes con ley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52" name="Grupo 51"/>
          <p:cNvGrpSpPr>
            <a:grpSpLocks noChangeAspect="1"/>
          </p:cNvGrpSpPr>
          <p:nvPr/>
        </p:nvGrpSpPr>
        <p:grpSpPr>
          <a:xfrm rot="5400000">
            <a:off x="104513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5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79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9"/>
          </p:nvPr>
        </p:nvSpPr>
        <p:spPr>
          <a:xfrm>
            <a:off x="1249168" y="1824285"/>
            <a:ext cx="2715289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1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235212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84" name="Grupo 83"/>
          <p:cNvGrpSpPr>
            <a:grpSpLocks noChangeAspect="1"/>
          </p:cNvGrpSpPr>
          <p:nvPr userDrawn="1"/>
        </p:nvGrpSpPr>
        <p:grpSpPr>
          <a:xfrm rot="5400000">
            <a:off x="4517135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7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8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3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4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5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78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8"/>
          </p:nvPr>
        </p:nvSpPr>
        <p:spPr>
          <a:xfrm>
            <a:off x="4720924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2" name="Marcador de posición de texto 3"/>
          <p:cNvSpPr>
            <a:spLocks noGrp="1"/>
          </p:cNvSpPr>
          <p:nvPr>
            <p:ph type="body" sz="half" idx="21"/>
          </p:nvPr>
        </p:nvSpPr>
        <p:spPr>
          <a:xfrm>
            <a:off x="4707208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97" name="Grupo 96"/>
          <p:cNvGrpSpPr>
            <a:grpSpLocks noChangeAspect="1"/>
          </p:cNvGrpSpPr>
          <p:nvPr userDrawn="1"/>
        </p:nvGrpSpPr>
        <p:grpSpPr>
          <a:xfrm rot="5400000">
            <a:off x="801900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8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9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0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6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7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80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20"/>
          </p:nvPr>
        </p:nvSpPr>
        <p:spPr>
          <a:xfrm>
            <a:off x="8222798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3" name="Marcador de posición de texto 3"/>
          <p:cNvSpPr>
            <a:spLocks noGrp="1"/>
          </p:cNvSpPr>
          <p:nvPr>
            <p:ph type="body" sz="half" idx="22"/>
          </p:nvPr>
        </p:nvSpPr>
        <p:spPr>
          <a:xfrm>
            <a:off x="8209082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F776D7C-62EF-4BA7-B64B-98976BFFC620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19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065212" y="304800"/>
            <a:ext cx="100584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65214" y="1752600"/>
            <a:ext cx="10058400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65213" y="6019801"/>
            <a:ext cx="762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979613" y="6019801"/>
            <a:ext cx="594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1" y="6019801"/>
            <a:ext cx="139626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fld id="{6DF62A26-CBD6-46C0-96AB-9CE431FD79E9}" type="datetime1">
              <a:rPr lang="es-ES" noProof="0" smtClean="0"/>
              <a:pPr/>
              <a:t>06/04/2020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0063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62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3464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Sqnl2eSu9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/>
              <a:t>Actividad 07-04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/>
              <a:t>Primero </a:t>
            </a:r>
            <a:r>
              <a:rPr lang="es-ES" dirty="0"/>
              <a:t>A NEEP</a:t>
            </a:r>
          </a:p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967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/>
              <a:t>Matemáticas</a:t>
            </a:r>
          </a:p>
        </p:txBody>
      </p:sp>
      <p:sp>
        <p:nvSpPr>
          <p:cNvPr id="14" name="Marcador de posición de contenido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s-ES" dirty="0"/>
              <a:t>Estimados estudiantes, les comunico que los días martes comenzaremos a trabajar en matemáticas, es por lo anterior que solicitamos tener a disposición el material concreto que fabricaron en marzo, para trabajar números. </a:t>
            </a:r>
          </a:p>
          <a:p>
            <a:pPr rtl="0"/>
            <a:r>
              <a:rPr lang="es-ES" dirty="0"/>
              <a:t>Es importante que este material todos lo tengan, para que así pueda ser un apoyo importante para cada uno y así utilizarlo cuando lo requieran.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79" t="26184" r="38820" b="21230"/>
          <a:stretch/>
        </p:blipFill>
        <p:spPr bwMode="auto">
          <a:xfrm rot="16200000">
            <a:off x="6569526" y="4024984"/>
            <a:ext cx="2222681" cy="28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07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 Trabajar!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Comenzaremos observando y cantando la siguiente canción “cantando los números- Canciones y clásicos infantiles”</a:t>
            </a:r>
          </a:p>
          <a:p>
            <a:r>
              <a:rPr lang="es-CL" dirty="0">
                <a:hlinkClick r:id="rId2"/>
              </a:rPr>
              <a:t>https://www.youtube.com/watch?v=pSqnl2eSu9Y</a:t>
            </a:r>
            <a:endParaRPr lang="es-CL" dirty="0"/>
          </a:p>
          <a:p>
            <a:r>
              <a:rPr lang="es-CL" dirty="0"/>
              <a:t>Contaremos hasta el 15. Los estudiantes que manejen ámbito numérico mayor, llegar hasta el que saben. </a:t>
            </a:r>
          </a:p>
          <a:p>
            <a:endParaRPr lang="es-CL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027CCD74-03DA-418B-83CB-173D7A3C5F19}"/>
              </a:ext>
            </a:extLst>
          </p:cNvPr>
          <p:cNvSpPr/>
          <p:nvPr/>
        </p:nvSpPr>
        <p:spPr>
          <a:xfrm>
            <a:off x="5160396" y="2433100"/>
            <a:ext cx="95416" cy="310101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685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>
            <a:extLst>
              <a:ext uri="{FF2B5EF4-FFF2-40B4-BE49-F238E27FC236}">
                <a16:creationId xmlns:a16="http://schemas.microsoft.com/office/drawing/2014/main" id="{BFE628BE-C01A-4E49-89B4-0DDC1F9D8E49}"/>
              </a:ext>
            </a:extLst>
          </p:cNvPr>
          <p:cNvSpPr/>
          <p:nvPr/>
        </p:nvSpPr>
        <p:spPr>
          <a:xfrm>
            <a:off x="1223161" y="35023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D0B7D51-43EF-4A9F-84C2-A1D6A926B2AB}"/>
              </a:ext>
            </a:extLst>
          </p:cNvPr>
          <p:cNvSpPr txBox="1"/>
          <p:nvPr/>
        </p:nvSpPr>
        <p:spPr>
          <a:xfrm>
            <a:off x="1426460" y="244981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UNO</a:t>
            </a:r>
          </a:p>
        </p:txBody>
      </p:sp>
      <p:sp>
        <p:nvSpPr>
          <p:cNvPr id="19" name="Rectángulo 1">
            <a:extLst>
              <a:ext uri="{FF2B5EF4-FFF2-40B4-BE49-F238E27FC236}">
                <a16:creationId xmlns:a16="http://schemas.microsoft.com/office/drawing/2014/main" id="{15EA0870-AC90-4723-BCF4-0101C46230A7}"/>
              </a:ext>
            </a:extLst>
          </p:cNvPr>
          <p:cNvSpPr/>
          <p:nvPr/>
        </p:nvSpPr>
        <p:spPr>
          <a:xfrm>
            <a:off x="4502809" y="368548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2</a:t>
            </a:r>
          </a:p>
        </p:txBody>
      </p:sp>
      <p:sp>
        <p:nvSpPr>
          <p:cNvPr id="20" name="CuadroTexto 2">
            <a:extLst>
              <a:ext uri="{FF2B5EF4-FFF2-40B4-BE49-F238E27FC236}">
                <a16:creationId xmlns:a16="http://schemas.microsoft.com/office/drawing/2014/main" id="{3CEB7523-02D5-4352-A4D0-8A3F10BCBD43}"/>
              </a:ext>
            </a:extLst>
          </p:cNvPr>
          <p:cNvSpPr txBox="1"/>
          <p:nvPr/>
        </p:nvSpPr>
        <p:spPr>
          <a:xfrm>
            <a:off x="4706108" y="2468135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DOS</a:t>
            </a:r>
          </a:p>
        </p:txBody>
      </p:sp>
      <p:sp>
        <p:nvSpPr>
          <p:cNvPr id="21" name="Rectángulo 1">
            <a:extLst>
              <a:ext uri="{FF2B5EF4-FFF2-40B4-BE49-F238E27FC236}">
                <a16:creationId xmlns:a16="http://schemas.microsoft.com/office/drawing/2014/main" id="{3AD038E8-9867-4DB5-A1ED-92D1B3A85C26}"/>
              </a:ext>
            </a:extLst>
          </p:cNvPr>
          <p:cNvSpPr/>
          <p:nvPr/>
        </p:nvSpPr>
        <p:spPr>
          <a:xfrm>
            <a:off x="7886089" y="35023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3</a:t>
            </a:r>
          </a:p>
        </p:txBody>
      </p:sp>
      <p:sp>
        <p:nvSpPr>
          <p:cNvPr id="22" name="CuadroTexto 2">
            <a:extLst>
              <a:ext uri="{FF2B5EF4-FFF2-40B4-BE49-F238E27FC236}">
                <a16:creationId xmlns:a16="http://schemas.microsoft.com/office/drawing/2014/main" id="{EF13D3C9-02C3-4D80-83EE-992662DE4BD4}"/>
              </a:ext>
            </a:extLst>
          </p:cNvPr>
          <p:cNvSpPr txBox="1"/>
          <p:nvPr/>
        </p:nvSpPr>
        <p:spPr>
          <a:xfrm>
            <a:off x="8089388" y="244981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TRES</a:t>
            </a:r>
          </a:p>
        </p:txBody>
      </p:sp>
      <p:sp>
        <p:nvSpPr>
          <p:cNvPr id="23" name="Rectángulo 1">
            <a:extLst>
              <a:ext uri="{FF2B5EF4-FFF2-40B4-BE49-F238E27FC236}">
                <a16:creationId xmlns:a16="http://schemas.microsoft.com/office/drawing/2014/main" id="{FCC47116-3DFF-4100-BBFA-CBCCA400BE93}"/>
              </a:ext>
            </a:extLst>
          </p:cNvPr>
          <p:cNvSpPr/>
          <p:nvPr/>
        </p:nvSpPr>
        <p:spPr>
          <a:xfrm>
            <a:off x="2816354" y="362777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4</a:t>
            </a:r>
          </a:p>
        </p:txBody>
      </p:sp>
      <p:sp>
        <p:nvSpPr>
          <p:cNvPr id="24" name="CuadroTexto 2">
            <a:extLst>
              <a:ext uri="{FF2B5EF4-FFF2-40B4-BE49-F238E27FC236}">
                <a16:creationId xmlns:a16="http://schemas.microsoft.com/office/drawing/2014/main" id="{4FD3100F-309A-4C64-A8B2-CABB1A449A2C}"/>
              </a:ext>
            </a:extLst>
          </p:cNvPr>
          <p:cNvSpPr txBox="1"/>
          <p:nvPr/>
        </p:nvSpPr>
        <p:spPr>
          <a:xfrm>
            <a:off x="3019653" y="572735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CUATRO</a:t>
            </a:r>
          </a:p>
        </p:txBody>
      </p:sp>
      <p:sp>
        <p:nvSpPr>
          <p:cNvPr id="25" name="Rectángulo 1">
            <a:extLst>
              <a:ext uri="{FF2B5EF4-FFF2-40B4-BE49-F238E27FC236}">
                <a16:creationId xmlns:a16="http://schemas.microsoft.com/office/drawing/2014/main" id="{411AADDD-5251-40A7-B07B-CA39EF4BD44E}"/>
              </a:ext>
            </a:extLst>
          </p:cNvPr>
          <p:cNvSpPr/>
          <p:nvPr/>
        </p:nvSpPr>
        <p:spPr>
          <a:xfrm>
            <a:off x="6096000" y="362777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5</a:t>
            </a:r>
          </a:p>
        </p:txBody>
      </p:sp>
      <p:sp>
        <p:nvSpPr>
          <p:cNvPr id="26" name="CuadroTexto 2">
            <a:extLst>
              <a:ext uri="{FF2B5EF4-FFF2-40B4-BE49-F238E27FC236}">
                <a16:creationId xmlns:a16="http://schemas.microsoft.com/office/drawing/2014/main" id="{10E19D9D-77FE-4BD6-A5FF-0FEA2341B707}"/>
              </a:ext>
            </a:extLst>
          </p:cNvPr>
          <p:cNvSpPr txBox="1"/>
          <p:nvPr/>
        </p:nvSpPr>
        <p:spPr>
          <a:xfrm>
            <a:off x="6299299" y="572735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CINCO</a:t>
            </a:r>
          </a:p>
        </p:txBody>
      </p:sp>
    </p:spTree>
    <p:extLst>
      <p:ext uri="{BB962C8B-B14F-4D97-AF65-F5344CB8AC3E}">
        <p14:creationId xmlns:p14="http://schemas.microsoft.com/office/powerpoint/2010/main" val="146945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">
            <a:extLst>
              <a:ext uri="{FF2B5EF4-FFF2-40B4-BE49-F238E27FC236}">
                <a16:creationId xmlns:a16="http://schemas.microsoft.com/office/drawing/2014/main" id="{3F6B7DD2-1C95-4565-A551-13EEA7A0188C}"/>
              </a:ext>
            </a:extLst>
          </p:cNvPr>
          <p:cNvSpPr/>
          <p:nvPr/>
        </p:nvSpPr>
        <p:spPr>
          <a:xfrm>
            <a:off x="4157194" y="35023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7</a:t>
            </a:r>
          </a:p>
        </p:txBody>
      </p:sp>
      <p:sp>
        <p:nvSpPr>
          <p:cNvPr id="15" name="CuadroTexto 2">
            <a:extLst>
              <a:ext uri="{FF2B5EF4-FFF2-40B4-BE49-F238E27FC236}">
                <a16:creationId xmlns:a16="http://schemas.microsoft.com/office/drawing/2014/main" id="{C02A50E2-A458-4A3E-B275-F0BDBB1DE3D7}"/>
              </a:ext>
            </a:extLst>
          </p:cNvPr>
          <p:cNvSpPr txBox="1"/>
          <p:nvPr/>
        </p:nvSpPr>
        <p:spPr>
          <a:xfrm>
            <a:off x="4360493" y="244981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SIETE</a:t>
            </a:r>
          </a:p>
        </p:txBody>
      </p:sp>
      <p:sp>
        <p:nvSpPr>
          <p:cNvPr id="16" name="Rectángulo 1">
            <a:extLst>
              <a:ext uri="{FF2B5EF4-FFF2-40B4-BE49-F238E27FC236}">
                <a16:creationId xmlns:a16="http://schemas.microsoft.com/office/drawing/2014/main" id="{CA18D12D-FB1F-417C-99F6-20B52BA57861}"/>
              </a:ext>
            </a:extLst>
          </p:cNvPr>
          <p:cNvSpPr/>
          <p:nvPr/>
        </p:nvSpPr>
        <p:spPr>
          <a:xfrm>
            <a:off x="7445156" y="35023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8</a:t>
            </a:r>
          </a:p>
        </p:txBody>
      </p:sp>
      <p:sp>
        <p:nvSpPr>
          <p:cNvPr id="29" name="CuadroTexto 2">
            <a:extLst>
              <a:ext uri="{FF2B5EF4-FFF2-40B4-BE49-F238E27FC236}">
                <a16:creationId xmlns:a16="http://schemas.microsoft.com/office/drawing/2014/main" id="{8966ED20-C7E9-448F-B963-3E6CAF9150F5}"/>
              </a:ext>
            </a:extLst>
          </p:cNvPr>
          <p:cNvSpPr txBox="1"/>
          <p:nvPr/>
        </p:nvSpPr>
        <p:spPr>
          <a:xfrm>
            <a:off x="7648455" y="244981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OCHO</a:t>
            </a:r>
          </a:p>
        </p:txBody>
      </p:sp>
      <p:sp>
        <p:nvSpPr>
          <p:cNvPr id="30" name="Rectángulo 1">
            <a:extLst>
              <a:ext uri="{FF2B5EF4-FFF2-40B4-BE49-F238E27FC236}">
                <a16:creationId xmlns:a16="http://schemas.microsoft.com/office/drawing/2014/main" id="{724D3CC0-0763-4427-9902-1197267BBFDE}"/>
              </a:ext>
            </a:extLst>
          </p:cNvPr>
          <p:cNvSpPr/>
          <p:nvPr/>
        </p:nvSpPr>
        <p:spPr>
          <a:xfrm>
            <a:off x="2814965" y="362777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9</a:t>
            </a:r>
          </a:p>
        </p:txBody>
      </p:sp>
      <p:sp>
        <p:nvSpPr>
          <p:cNvPr id="31" name="CuadroTexto 2">
            <a:extLst>
              <a:ext uri="{FF2B5EF4-FFF2-40B4-BE49-F238E27FC236}">
                <a16:creationId xmlns:a16="http://schemas.microsoft.com/office/drawing/2014/main" id="{00FD2E3B-A079-4D91-8B3E-7A6256D1D3F3}"/>
              </a:ext>
            </a:extLst>
          </p:cNvPr>
          <p:cNvSpPr txBox="1"/>
          <p:nvPr/>
        </p:nvSpPr>
        <p:spPr>
          <a:xfrm>
            <a:off x="3018264" y="572735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nueve</a:t>
            </a:r>
          </a:p>
        </p:txBody>
      </p:sp>
      <p:sp>
        <p:nvSpPr>
          <p:cNvPr id="32" name="Rectángulo 1">
            <a:extLst>
              <a:ext uri="{FF2B5EF4-FFF2-40B4-BE49-F238E27FC236}">
                <a16:creationId xmlns:a16="http://schemas.microsoft.com/office/drawing/2014/main" id="{985EEF3B-2B3F-4001-AE18-372D7C5C65FA}"/>
              </a:ext>
            </a:extLst>
          </p:cNvPr>
          <p:cNvSpPr/>
          <p:nvPr/>
        </p:nvSpPr>
        <p:spPr>
          <a:xfrm>
            <a:off x="6102372" y="362777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10</a:t>
            </a:r>
          </a:p>
        </p:txBody>
      </p:sp>
      <p:sp>
        <p:nvSpPr>
          <p:cNvPr id="33" name="CuadroTexto 2">
            <a:extLst>
              <a:ext uri="{FF2B5EF4-FFF2-40B4-BE49-F238E27FC236}">
                <a16:creationId xmlns:a16="http://schemas.microsoft.com/office/drawing/2014/main" id="{ED58AB39-6038-4702-A836-C52350AB7AE5}"/>
              </a:ext>
            </a:extLst>
          </p:cNvPr>
          <p:cNvSpPr txBox="1"/>
          <p:nvPr/>
        </p:nvSpPr>
        <p:spPr>
          <a:xfrm>
            <a:off x="6305671" y="572735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DIEZ</a:t>
            </a:r>
          </a:p>
        </p:txBody>
      </p:sp>
      <p:sp>
        <p:nvSpPr>
          <p:cNvPr id="38" name="Rectángulo 1">
            <a:extLst>
              <a:ext uri="{FF2B5EF4-FFF2-40B4-BE49-F238E27FC236}">
                <a16:creationId xmlns:a16="http://schemas.microsoft.com/office/drawing/2014/main" id="{26A01A5E-770B-4FF2-A66F-49D6FA5C464A}"/>
              </a:ext>
            </a:extLst>
          </p:cNvPr>
          <p:cNvSpPr/>
          <p:nvPr/>
        </p:nvSpPr>
        <p:spPr>
          <a:xfrm>
            <a:off x="923543" y="35023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6</a:t>
            </a:r>
          </a:p>
        </p:txBody>
      </p:sp>
      <p:sp>
        <p:nvSpPr>
          <p:cNvPr id="39" name="CuadroTexto 2">
            <a:extLst>
              <a:ext uri="{FF2B5EF4-FFF2-40B4-BE49-F238E27FC236}">
                <a16:creationId xmlns:a16="http://schemas.microsoft.com/office/drawing/2014/main" id="{A443CB72-6F2C-48C1-BD01-0C5B04F23A99}"/>
              </a:ext>
            </a:extLst>
          </p:cNvPr>
          <p:cNvSpPr txBox="1"/>
          <p:nvPr/>
        </p:nvSpPr>
        <p:spPr>
          <a:xfrm>
            <a:off x="1126842" y="2449817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SEIS</a:t>
            </a:r>
          </a:p>
        </p:txBody>
      </p:sp>
    </p:spTree>
    <p:extLst>
      <p:ext uri="{BB962C8B-B14F-4D97-AF65-F5344CB8AC3E}">
        <p14:creationId xmlns:p14="http://schemas.microsoft.com/office/powerpoint/2010/main" val="69033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ángulo 1">
            <a:extLst>
              <a:ext uri="{FF2B5EF4-FFF2-40B4-BE49-F238E27FC236}">
                <a16:creationId xmlns:a16="http://schemas.microsoft.com/office/drawing/2014/main" id="{617BA412-B902-4F16-81A6-61AEF3574284}"/>
              </a:ext>
            </a:extLst>
          </p:cNvPr>
          <p:cNvSpPr/>
          <p:nvPr/>
        </p:nvSpPr>
        <p:spPr>
          <a:xfrm>
            <a:off x="7819927" y="377165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13</a:t>
            </a:r>
          </a:p>
        </p:txBody>
      </p:sp>
      <p:sp>
        <p:nvSpPr>
          <p:cNvPr id="39" name="CuadroTexto 2">
            <a:extLst>
              <a:ext uri="{FF2B5EF4-FFF2-40B4-BE49-F238E27FC236}">
                <a16:creationId xmlns:a16="http://schemas.microsoft.com/office/drawing/2014/main" id="{A9AE9996-12FE-46DF-9D73-14CBDC4F4FCC}"/>
              </a:ext>
            </a:extLst>
          </p:cNvPr>
          <p:cNvSpPr txBox="1"/>
          <p:nvPr/>
        </p:nvSpPr>
        <p:spPr>
          <a:xfrm>
            <a:off x="8023226" y="2476752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TRECE</a:t>
            </a:r>
          </a:p>
        </p:txBody>
      </p:sp>
      <p:sp>
        <p:nvSpPr>
          <p:cNvPr id="40" name="Rectángulo 1">
            <a:extLst>
              <a:ext uri="{FF2B5EF4-FFF2-40B4-BE49-F238E27FC236}">
                <a16:creationId xmlns:a16="http://schemas.microsoft.com/office/drawing/2014/main" id="{E5194C64-FA34-4251-BF90-387A2484F1FF}"/>
              </a:ext>
            </a:extLst>
          </p:cNvPr>
          <p:cNvSpPr/>
          <p:nvPr/>
        </p:nvSpPr>
        <p:spPr>
          <a:xfrm>
            <a:off x="2991557" y="342900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14</a:t>
            </a:r>
          </a:p>
        </p:txBody>
      </p:sp>
      <p:sp>
        <p:nvSpPr>
          <p:cNvPr id="41" name="CuadroTexto 2">
            <a:extLst>
              <a:ext uri="{FF2B5EF4-FFF2-40B4-BE49-F238E27FC236}">
                <a16:creationId xmlns:a16="http://schemas.microsoft.com/office/drawing/2014/main" id="{50087B26-7D18-482A-B09C-0F73C6B58BBE}"/>
              </a:ext>
            </a:extLst>
          </p:cNvPr>
          <p:cNvSpPr txBox="1"/>
          <p:nvPr/>
        </p:nvSpPr>
        <p:spPr>
          <a:xfrm>
            <a:off x="3381316" y="5552390"/>
            <a:ext cx="2473399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latin typeface="+mj-lt"/>
              </a:rPr>
              <a:t>CATORCE</a:t>
            </a:r>
          </a:p>
        </p:txBody>
      </p:sp>
      <p:sp>
        <p:nvSpPr>
          <p:cNvPr id="42" name="Rectángulo 1">
            <a:extLst>
              <a:ext uri="{FF2B5EF4-FFF2-40B4-BE49-F238E27FC236}">
                <a16:creationId xmlns:a16="http://schemas.microsoft.com/office/drawing/2014/main" id="{3E21B0B7-F383-4B5B-A007-583B69461C2D}"/>
              </a:ext>
            </a:extLst>
          </p:cNvPr>
          <p:cNvSpPr/>
          <p:nvPr/>
        </p:nvSpPr>
        <p:spPr>
          <a:xfrm>
            <a:off x="6261316" y="342900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15</a:t>
            </a:r>
          </a:p>
        </p:txBody>
      </p:sp>
      <p:sp>
        <p:nvSpPr>
          <p:cNvPr id="43" name="CuadroTexto 2">
            <a:extLst>
              <a:ext uri="{FF2B5EF4-FFF2-40B4-BE49-F238E27FC236}">
                <a16:creationId xmlns:a16="http://schemas.microsoft.com/office/drawing/2014/main" id="{3940A3CC-235C-4979-98DF-5B7420E76E58}"/>
              </a:ext>
            </a:extLst>
          </p:cNvPr>
          <p:cNvSpPr txBox="1"/>
          <p:nvPr/>
        </p:nvSpPr>
        <p:spPr>
          <a:xfrm>
            <a:off x="6464616" y="5406545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QUINCE</a:t>
            </a:r>
          </a:p>
        </p:txBody>
      </p:sp>
      <p:sp>
        <p:nvSpPr>
          <p:cNvPr id="50" name="Rectángulo 1">
            <a:extLst>
              <a:ext uri="{FF2B5EF4-FFF2-40B4-BE49-F238E27FC236}">
                <a16:creationId xmlns:a16="http://schemas.microsoft.com/office/drawing/2014/main" id="{504F0764-D62B-4CD5-9905-9D87DFA2763D}"/>
              </a:ext>
            </a:extLst>
          </p:cNvPr>
          <p:cNvSpPr/>
          <p:nvPr/>
        </p:nvSpPr>
        <p:spPr>
          <a:xfrm>
            <a:off x="1359035" y="348725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11</a:t>
            </a:r>
          </a:p>
        </p:txBody>
      </p:sp>
      <p:sp>
        <p:nvSpPr>
          <p:cNvPr id="51" name="CuadroTexto 2">
            <a:extLst>
              <a:ext uri="{FF2B5EF4-FFF2-40B4-BE49-F238E27FC236}">
                <a16:creationId xmlns:a16="http://schemas.microsoft.com/office/drawing/2014/main" id="{E49B0075-7AF3-4DD6-B714-E28E59408C7E}"/>
              </a:ext>
            </a:extLst>
          </p:cNvPr>
          <p:cNvSpPr txBox="1"/>
          <p:nvPr/>
        </p:nvSpPr>
        <p:spPr>
          <a:xfrm>
            <a:off x="1562335" y="2476751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ONCE</a:t>
            </a:r>
          </a:p>
        </p:txBody>
      </p:sp>
      <p:sp>
        <p:nvSpPr>
          <p:cNvPr id="52" name="Rectángulo 1">
            <a:extLst>
              <a:ext uri="{FF2B5EF4-FFF2-40B4-BE49-F238E27FC236}">
                <a16:creationId xmlns:a16="http://schemas.microsoft.com/office/drawing/2014/main" id="{EA27E210-523A-48DA-9AE9-F8E3E919E820}"/>
              </a:ext>
            </a:extLst>
          </p:cNvPr>
          <p:cNvSpPr/>
          <p:nvPr/>
        </p:nvSpPr>
        <p:spPr>
          <a:xfrm>
            <a:off x="4589481" y="348725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12</a:t>
            </a:r>
          </a:p>
        </p:txBody>
      </p:sp>
      <p:sp>
        <p:nvSpPr>
          <p:cNvPr id="53" name="CuadroTexto 2">
            <a:extLst>
              <a:ext uri="{FF2B5EF4-FFF2-40B4-BE49-F238E27FC236}">
                <a16:creationId xmlns:a16="http://schemas.microsoft.com/office/drawing/2014/main" id="{030E850F-CF25-4B63-9CEA-0BB86B61C54D}"/>
              </a:ext>
            </a:extLst>
          </p:cNvPr>
          <p:cNvSpPr txBox="1"/>
          <p:nvPr/>
        </p:nvSpPr>
        <p:spPr>
          <a:xfrm>
            <a:off x="4792780" y="2448312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DOCE</a:t>
            </a:r>
          </a:p>
        </p:txBody>
      </p:sp>
    </p:spTree>
    <p:extLst>
      <p:ext uri="{BB962C8B-B14F-4D97-AF65-F5344CB8AC3E}">
        <p14:creationId xmlns:p14="http://schemas.microsoft.com/office/powerpoint/2010/main" val="8854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">
            <a:extLst>
              <a:ext uri="{FF2B5EF4-FFF2-40B4-BE49-F238E27FC236}">
                <a16:creationId xmlns:a16="http://schemas.microsoft.com/office/drawing/2014/main" id="{84C4E6B3-F379-4675-B0F3-E44F6664E404}"/>
              </a:ext>
            </a:extLst>
          </p:cNvPr>
          <p:cNvSpPr/>
          <p:nvPr/>
        </p:nvSpPr>
        <p:spPr>
          <a:xfrm>
            <a:off x="3096527" y="3402006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19</a:t>
            </a:r>
          </a:p>
        </p:txBody>
      </p:sp>
      <p:sp>
        <p:nvSpPr>
          <p:cNvPr id="15" name="CuadroTexto 2">
            <a:extLst>
              <a:ext uri="{FF2B5EF4-FFF2-40B4-BE49-F238E27FC236}">
                <a16:creationId xmlns:a16="http://schemas.microsoft.com/office/drawing/2014/main" id="{A48CB5DD-3D48-45C2-8740-73E6CB631CCA}"/>
              </a:ext>
            </a:extLst>
          </p:cNvPr>
          <p:cNvSpPr txBox="1"/>
          <p:nvPr/>
        </p:nvSpPr>
        <p:spPr>
          <a:xfrm>
            <a:off x="3299826" y="5501593"/>
            <a:ext cx="2473399" cy="5078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700" b="1" dirty="0">
                <a:latin typeface="+mj-lt"/>
              </a:rPr>
              <a:t>DIECINUEVE</a:t>
            </a:r>
          </a:p>
        </p:txBody>
      </p:sp>
      <p:sp>
        <p:nvSpPr>
          <p:cNvPr id="16" name="Rectángulo 1">
            <a:extLst>
              <a:ext uri="{FF2B5EF4-FFF2-40B4-BE49-F238E27FC236}">
                <a16:creationId xmlns:a16="http://schemas.microsoft.com/office/drawing/2014/main" id="{DE19E17C-7B9F-4D30-8BFE-6EE2EECFDE04}"/>
              </a:ext>
            </a:extLst>
          </p:cNvPr>
          <p:cNvSpPr/>
          <p:nvPr/>
        </p:nvSpPr>
        <p:spPr>
          <a:xfrm>
            <a:off x="6376175" y="3420324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20</a:t>
            </a:r>
          </a:p>
        </p:txBody>
      </p:sp>
      <p:sp>
        <p:nvSpPr>
          <p:cNvPr id="17" name="CuadroTexto 2">
            <a:extLst>
              <a:ext uri="{FF2B5EF4-FFF2-40B4-BE49-F238E27FC236}">
                <a16:creationId xmlns:a16="http://schemas.microsoft.com/office/drawing/2014/main" id="{B9585390-FBCE-4611-B5D3-7DC61C0BF7C4}"/>
              </a:ext>
            </a:extLst>
          </p:cNvPr>
          <p:cNvSpPr txBox="1"/>
          <p:nvPr/>
        </p:nvSpPr>
        <p:spPr>
          <a:xfrm>
            <a:off x="6579474" y="5519911"/>
            <a:ext cx="2473399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latin typeface="+mj-lt"/>
              </a:rPr>
              <a:t>VEINTE</a:t>
            </a:r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F25BE93C-C627-4B8E-A285-159948BBCCFB}"/>
              </a:ext>
            </a:extLst>
          </p:cNvPr>
          <p:cNvSpPr/>
          <p:nvPr/>
        </p:nvSpPr>
        <p:spPr>
          <a:xfrm>
            <a:off x="1281821" y="23257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16</a:t>
            </a:r>
          </a:p>
        </p:txBody>
      </p:sp>
      <p:sp>
        <p:nvSpPr>
          <p:cNvPr id="19" name="CuadroTexto 2">
            <a:extLst>
              <a:ext uri="{FF2B5EF4-FFF2-40B4-BE49-F238E27FC236}">
                <a16:creationId xmlns:a16="http://schemas.microsoft.com/office/drawing/2014/main" id="{C6480C0F-95F6-4212-B66E-CBDE330395B5}"/>
              </a:ext>
            </a:extLst>
          </p:cNvPr>
          <p:cNvSpPr txBox="1"/>
          <p:nvPr/>
        </p:nvSpPr>
        <p:spPr>
          <a:xfrm>
            <a:off x="1485120" y="2332157"/>
            <a:ext cx="2473399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latin typeface="+mj-lt"/>
              </a:rPr>
              <a:t>DIECISÉIS</a:t>
            </a:r>
          </a:p>
        </p:txBody>
      </p:sp>
      <p:sp>
        <p:nvSpPr>
          <p:cNvPr id="20" name="Rectángulo 1">
            <a:extLst>
              <a:ext uri="{FF2B5EF4-FFF2-40B4-BE49-F238E27FC236}">
                <a16:creationId xmlns:a16="http://schemas.microsoft.com/office/drawing/2014/main" id="{2BF25F6F-9004-4292-A381-B46FFA683AFA}"/>
              </a:ext>
            </a:extLst>
          </p:cNvPr>
          <p:cNvSpPr/>
          <p:nvPr/>
        </p:nvSpPr>
        <p:spPr>
          <a:xfrm>
            <a:off x="4561467" y="232570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17</a:t>
            </a:r>
          </a:p>
        </p:txBody>
      </p:sp>
      <p:sp>
        <p:nvSpPr>
          <p:cNvPr id="21" name="CuadroTexto 2">
            <a:extLst>
              <a:ext uri="{FF2B5EF4-FFF2-40B4-BE49-F238E27FC236}">
                <a16:creationId xmlns:a16="http://schemas.microsoft.com/office/drawing/2014/main" id="{369DA251-22BB-4B40-9AFF-DB35D1762EFC}"/>
              </a:ext>
            </a:extLst>
          </p:cNvPr>
          <p:cNvSpPr txBox="1"/>
          <p:nvPr/>
        </p:nvSpPr>
        <p:spPr>
          <a:xfrm>
            <a:off x="4764766" y="2332157"/>
            <a:ext cx="2473399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>
                <a:latin typeface="+mj-lt"/>
              </a:rPr>
              <a:t>DIECISIETE</a:t>
            </a:r>
          </a:p>
        </p:txBody>
      </p:sp>
      <p:sp>
        <p:nvSpPr>
          <p:cNvPr id="22" name="Rectángulo 1">
            <a:extLst>
              <a:ext uri="{FF2B5EF4-FFF2-40B4-BE49-F238E27FC236}">
                <a16:creationId xmlns:a16="http://schemas.microsoft.com/office/drawing/2014/main" id="{878EFFB5-F234-4DF5-9B16-B4ACEEEDA51E}"/>
              </a:ext>
            </a:extLst>
          </p:cNvPr>
          <p:cNvSpPr/>
          <p:nvPr/>
        </p:nvSpPr>
        <p:spPr>
          <a:xfrm>
            <a:off x="7944747" y="249424"/>
            <a:ext cx="2880000" cy="288000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3800" dirty="0"/>
              <a:t>18</a:t>
            </a:r>
          </a:p>
        </p:txBody>
      </p:sp>
      <p:sp>
        <p:nvSpPr>
          <p:cNvPr id="23" name="CuadroTexto 2">
            <a:extLst>
              <a:ext uri="{FF2B5EF4-FFF2-40B4-BE49-F238E27FC236}">
                <a16:creationId xmlns:a16="http://schemas.microsoft.com/office/drawing/2014/main" id="{D9A39EFE-9D22-4D31-AC7D-A93003A04F27}"/>
              </a:ext>
            </a:extLst>
          </p:cNvPr>
          <p:cNvSpPr txBox="1"/>
          <p:nvPr/>
        </p:nvSpPr>
        <p:spPr>
          <a:xfrm>
            <a:off x="8148048" y="2332157"/>
            <a:ext cx="2473399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>
                <a:latin typeface="+mj-lt"/>
              </a:rPr>
              <a:t>DIECIOCHO</a:t>
            </a:r>
          </a:p>
        </p:txBody>
      </p:sp>
    </p:spTree>
    <p:extLst>
      <p:ext uri="{BB962C8B-B14F-4D97-AF65-F5344CB8AC3E}">
        <p14:creationId xmlns:p14="http://schemas.microsoft.com/office/powerpoint/2010/main" val="417757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A89369-201B-4AE1-B70E-EAACDFCB3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Actividad a Realizar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658B93-AE68-4C45-962F-E5C985B28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En cuaderno/hoja en blando, escribir números del 1 al ámbito numérico que manejen, luego dibujar cantidad de objetos que corresponda. </a:t>
            </a:r>
          </a:p>
          <a:p>
            <a:r>
              <a:rPr lang="es-CL" dirty="0"/>
              <a:t>Ejemplo: </a:t>
            </a:r>
          </a:p>
          <a:p>
            <a:endParaRPr lang="es-CL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9CB7D02-CB6F-4E88-8015-82B5A5A545C2}"/>
              </a:ext>
            </a:extLst>
          </p:cNvPr>
          <p:cNvSpPr/>
          <p:nvPr/>
        </p:nvSpPr>
        <p:spPr>
          <a:xfrm>
            <a:off x="2394065" y="3848793"/>
            <a:ext cx="1479666" cy="9310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4000" dirty="0"/>
              <a:t>6</a:t>
            </a:r>
            <a:endParaRPr lang="es-CL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B2074C74-E03E-4721-AD2B-F6E472C298E3}"/>
              </a:ext>
            </a:extLst>
          </p:cNvPr>
          <p:cNvSpPr/>
          <p:nvPr/>
        </p:nvSpPr>
        <p:spPr>
          <a:xfrm>
            <a:off x="3873731" y="4247804"/>
            <a:ext cx="1220786" cy="83127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C87E731F-F7E4-479A-8B5B-9ED6CE1D3D5A}"/>
              </a:ext>
            </a:extLst>
          </p:cNvPr>
          <p:cNvSpPr/>
          <p:nvPr/>
        </p:nvSpPr>
        <p:spPr>
          <a:xfrm>
            <a:off x="5220393" y="3848793"/>
            <a:ext cx="3374967" cy="9310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Estrella: 5 puntas 6">
            <a:extLst>
              <a:ext uri="{FF2B5EF4-FFF2-40B4-BE49-F238E27FC236}">
                <a16:creationId xmlns:a16="http://schemas.microsoft.com/office/drawing/2014/main" id="{9D472C85-10FA-4C9B-ABC6-6F407F217CD8}"/>
              </a:ext>
            </a:extLst>
          </p:cNvPr>
          <p:cNvSpPr/>
          <p:nvPr/>
        </p:nvSpPr>
        <p:spPr>
          <a:xfrm>
            <a:off x="5461462" y="4123113"/>
            <a:ext cx="448887" cy="3990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strella: 5 puntas 7">
            <a:extLst>
              <a:ext uri="{FF2B5EF4-FFF2-40B4-BE49-F238E27FC236}">
                <a16:creationId xmlns:a16="http://schemas.microsoft.com/office/drawing/2014/main" id="{F31A55EA-87AF-46AC-954F-66D9849259FA}"/>
              </a:ext>
            </a:extLst>
          </p:cNvPr>
          <p:cNvSpPr/>
          <p:nvPr/>
        </p:nvSpPr>
        <p:spPr>
          <a:xfrm>
            <a:off x="5964181" y="4123113"/>
            <a:ext cx="448887" cy="3990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strella: 5 puntas 8">
            <a:extLst>
              <a:ext uri="{FF2B5EF4-FFF2-40B4-BE49-F238E27FC236}">
                <a16:creationId xmlns:a16="http://schemas.microsoft.com/office/drawing/2014/main" id="{987BD278-EF6C-4A2B-A28D-C0A609077758}"/>
              </a:ext>
            </a:extLst>
          </p:cNvPr>
          <p:cNvSpPr/>
          <p:nvPr/>
        </p:nvSpPr>
        <p:spPr>
          <a:xfrm>
            <a:off x="6466900" y="4114799"/>
            <a:ext cx="448887" cy="3990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strella: 5 puntas 9">
            <a:extLst>
              <a:ext uri="{FF2B5EF4-FFF2-40B4-BE49-F238E27FC236}">
                <a16:creationId xmlns:a16="http://schemas.microsoft.com/office/drawing/2014/main" id="{36BDC103-0AA1-437E-A281-AF509B818FF8}"/>
              </a:ext>
            </a:extLst>
          </p:cNvPr>
          <p:cNvSpPr/>
          <p:nvPr/>
        </p:nvSpPr>
        <p:spPr>
          <a:xfrm>
            <a:off x="6969619" y="4114799"/>
            <a:ext cx="448887" cy="3990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strella: 5 puntas 10">
            <a:extLst>
              <a:ext uri="{FF2B5EF4-FFF2-40B4-BE49-F238E27FC236}">
                <a16:creationId xmlns:a16="http://schemas.microsoft.com/office/drawing/2014/main" id="{3825259F-84CF-4FA8-B4A0-99E024C9F821}"/>
              </a:ext>
            </a:extLst>
          </p:cNvPr>
          <p:cNvSpPr/>
          <p:nvPr/>
        </p:nvSpPr>
        <p:spPr>
          <a:xfrm>
            <a:off x="7472338" y="4114798"/>
            <a:ext cx="448887" cy="3990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Estrella: 5 puntas 11">
            <a:extLst>
              <a:ext uri="{FF2B5EF4-FFF2-40B4-BE49-F238E27FC236}">
                <a16:creationId xmlns:a16="http://schemas.microsoft.com/office/drawing/2014/main" id="{DE4778EF-E4F8-47AA-8F48-3236EFF1D487}"/>
              </a:ext>
            </a:extLst>
          </p:cNvPr>
          <p:cNvSpPr/>
          <p:nvPr/>
        </p:nvSpPr>
        <p:spPr>
          <a:xfrm>
            <a:off x="7975057" y="4114797"/>
            <a:ext cx="448887" cy="399011"/>
          </a:xfrm>
          <a:prstGeom prst="star5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778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>
              <a:lnSpc>
                <a:spcPct val="100000"/>
              </a:lnSpc>
            </a:pPr>
            <a:r>
              <a:rPr lang="es-ES" dirty="0"/>
              <a:t>Éxito y cariños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/>
              <a:t>Tía Giselle </a:t>
            </a:r>
          </a:p>
        </p:txBody>
      </p:sp>
    </p:spTree>
    <p:extLst>
      <p:ext uri="{BB962C8B-B14F-4D97-AF65-F5344CB8AC3E}">
        <p14:creationId xmlns:p14="http://schemas.microsoft.com/office/powerpoint/2010/main" val="180574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Ilustración de naturaleza 16x9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663_TF03431377_TF03431377.potx" id="{173A8E5F-E093-4109-A5F4-14D2A0DC49D0}" vid="{EB6DDEBC-A3DA-4194-A0FB-2A77B1D3F949}"/>
    </a:ext>
  </a:extLst>
</a:theme>
</file>

<file path=ppt/theme/theme2.xml><?xml version="1.0" encoding="utf-8"?>
<a:theme xmlns:a="http://schemas.openxmlformats.org/drawingml/2006/main" name="Tema de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naturaleza, diseño ilustrado con un paisaje (pantalla panorámica)</Template>
  <TotalTime>113</TotalTime>
  <Words>199</Words>
  <Application>Microsoft Office PowerPoint</Application>
  <PresentationFormat>Panorámica</PresentationFormat>
  <Paragraphs>58</Paragraphs>
  <Slides>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Segoe Print</vt:lpstr>
      <vt:lpstr>Ilustración de naturaleza 16x9</vt:lpstr>
      <vt:lpstr>Actividad 07-04</vt:lpstr>
      <vt:lpstr>Matemáticas</vt:lpstr>
      <vt:lpstr>A Trabajar!</vt:lpstr>
      <vt:lpstr>Presentación de PowerPoint</vt:lpstr>
      <vt:lpstr>Presentación de PowerPoint</vt:lpstr>
      <vt:lpstr>Presentación de PowerPoint</vt:lpstr>
      <vt:lpstr>Presentación de PowerPoint</vt:lpstr>
      <vt:lpstr>Actividad a Realizar </vt:lpstr>
      <vt:lpstr>Éxito y cariños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trabajo                 Artes.</dc:title>
  <dc:creator>cristina villarroel</dc:creator>
  <cp:lastModifiedBy>giselle.gonzalez.urzua@gmail.com</cp:lastModifiedBy>
  <cp:revision>16</cp:revision>
  <cp:lastPrinted>2020-03-18T21:35:41Z</cp:lastPrinted>
  <dcterms:created xsi:type="dcterms:W3CDTF">2020-03-16T19:27:33Z</dcterms:created>
  <dcterms:modified xsi:type="dcterms:W3CDTF">2020-04-06T21:32:09Z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569118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