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6" r:id="rId3"/>
    <p:sldId id="267" r:id="rId4"/>
    <p:sldId id="263" r:id="rId5"/>
  </p:sldIdLst>
  <p:sldSz cx="12192000" cy="6858000"/>
  <p:notesSz cx="9313863" cy="6858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6395" autoAdjust="0"/>
  </p:normalViewPr>
  <p:slideViewPr>
    <p:cSldViewPr snapToGrid="0">
      <p:cViewPr varScale="1">
        <p:scale>
          <a:sx n="89" d="100"/>
          <a:sy n="89" d="100"/>
        </p:scale>
        <p:origin x="1216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2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58A6B77-4CD0-4837-888F-5450ED07382F}" type="datetime1">
              <a:rPr lang="es-ES" smtClean="0"/>
              <a:pPr algn="r" rtl="0"/>
              <a:t>8/4/20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57E03411-58E2-43FD-AE1D-AD77DFF8CB20}" type="slidenum">
              <a:rPr lang="es-ES" smtClean="0"/>
              <a:pPr algn="r"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5275701" y="1"/>
            <a:ext cx="403600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FBF568D-E0C5-4F7A-80C1-F7598EC89943}" type="datetime1">
              <a:rPr lang="es-ES" noProof="0" smtClean="0"/>
              <a:pPr/>
              <a:t>8/4/20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98738" y="857250"/>
            <a:ext cx="4116387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931387" y="3300412"/>
            <a:ext cx="745109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C8DC57A8-AE18-4654-B6AF-04B3577165BE}" type="slidenum">
              <a:rPr lang="es-ES" noProof="0" smtClean="0"/>
              <a:pPr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927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C57A8-AE18-4654-B6AF-04B3577165BE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958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65611" y="1752600"/>
            <a:ext cx="6858002" cy="1828800"/>
          </a:xfrm>
        </p:spPr>
        <p:txBody>
          <a:bodyPr rtlCol="0" anchor="b">
            <a:noAutofit/>
          </a:bodyPr>
          <a:lstStyle>
            <a:lvl1pPr algn="l" rtl="0">
              <a:defRPr sz="48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8120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66214" y="421594"/>
            <a:ext cx="2286000" cy="1885508"/>
          </a:xfrm>
        </p:spPr>
        <p:txBody>
          <a:bodyPr rtlCol="0">
            <a:noAutofit/>
          </a:bodyPr>
          <a:lstStyle>
            <a:lvl1pPr algn="l" rtl="0">
              <a:defRPr sz="2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4" name="Grupo 83"/>
          <p:cNvGrpSpPr>
            <a:grpSpLocks noChangeAspect="1"/>
          </p:cNvGrpSpPr>
          <p:nvPr/>
        </p:nvGrpSpPr>
        <p:grpSpPr>
          <a:xfrm rot="16200000" flipV="1">
            <a:off x="274315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97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7"/>
          </p:nvPr>
        </p:nvSpPr>
        <p:spPr>
          <a:xfrm>
            <a:off x="840795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98" name="Grupo 97"/>
          <p:cNvGrpSpPr/>
          <p:nvPr/>
        </p:nvGrpSpPr>
        <p:grpSpPr>
          <a:xfrm>
            <a:off x="5322489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0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11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5546780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112" name="Grupo 111"/>
          <p:cNvGrpSpPr/>
          <p:nvPr/>
        </p:nvGrpSpPr>
        <p:grpSpPr>
          <a:xfrm>
            <a:off x="5322489" y="32456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125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9"/>
          </p:nvPr>
        </p:nvSpPr>
        <p:spPr>
          <a:xfrm>
            <a:off x="5546780" y="34560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26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9066214" y="2484992"/>
            <a:ext cx="2286000" cy="3248729"/>
          </a:xfrm>
        </p:spPr>
        <p:txBody>
          <a:bodyPr rtlCol="0" anchor="t" anchorCtr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629BEB8-9E7D-46F8-9D38-0DF867B65F6C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8742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11732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836613" y="914400"/>
            <a:ext cx="6172201" cy="5029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511732" y="3555523"/>
            <a:ext cx="3840480" cy="238807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65213" y="6019801"/>
            <a:ext cx="762000" cy="228600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8075611" y="6019801"/>
            <a:ext cx="1396260" cy="228600"/>
          </a:xfrm>
        </p:spPr>
        <p:txBody>
          <a:bodyPr rtlCol="0"/>
          <a:lstStyle>
            <a:lvl1pPr>
              <a:defRPr/>
            </a:lvl1pPr>
          </a:lstStyle>
          <a:p>
            <a:fld id="{8C5E9C56-EA05-4307-85E4-BF6C05199383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397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2891" y="1330347"/>
            <a:ext cx="3840480" cy="2103120"/>
          </a:xfrm>
        </p:spPr>
        <p:txBody>
          <a:bodyPr rtlCol="0" anchor="b">
            <a:normAutofit/>
          </a:bodyPr>
          <a:lstStyle>
            <a:lvl1pPr algn="l" rtl="0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8" name="Grupo 7"/>
          <p:cNvGrpSpPr/>
          <p:nvPr/>
        </p:nvGrpSpPr>
        <p:grpSpPr>
          <a:xfrm>
            <a:off x="595546" y="781398"/>
            <a:ext cx="6433398" cy="5053665"/>
            <a:chOff x="5162444" y="781398"/>
            <a:chExt cx="6433398" cy="5053665"/>
          </a:xfrm>
        </p:grpSpPr>
        <p:sp>
          <p:nvSpPr>
            <p:cNvPr id="9" name="Forma libre 42"/>
            <p:cNvSpPr>
              <a:spLocks/>
            </p:cNvSpPr>
            <p:nvPr/>
          </p:nvSpPr>
          <p:spPr bwMode="auto">
            <a:xfrm rot="16200000" flipV="1">
              <a:off x="3342557" y="3275021"/>
              <a:ext cx="3827994" cy="17568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" name="Forma libre 43"/>
            <p:cNvSpPr>
              <a:spLocks/>
            </p:cNvSpPr>
            <p:nvPr/>
          </p:nvSpPr>
          <p:spPr bwMode="auto">
            <a:xfrm rot="16200000" flipV="1">
              <a:off x="9565728" y="3299447"/>
              <a:ext cx="3836876" cy="17568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grpSp>
          <p:nvGrpSpPr>
            <p:cNvPr id="11" name="Grupo 10"/>
            <p:cNvGrpSpPr/>
            <p:nvPr/>
          </p:nvGrpSpPr>
          <p:grpSpPr>
            <a:xfrm>
              <a:off x="5814205" y="859113"/>
              <a:ext cx="5129146" cy="4880471"/>
              <a:chOff x="7856559" y="859113"/>
              <a:chExt cx="3086791" cy="4880471"/>
            </a:xfrm>
          </p:grpSpPr>
          <p:sp>
            <p:nvSpPr>
              <p:cNvPr id="20" name="Forma libre 41"/>
              <p:cNvSpPr>
                <a:spLocks/>
              </p:cNvSpPr>
              <p:nvPr/>
            </p:nvSpPr>
            <p:spPr bwMode="auto">
              <a:xfrm rot="16200000" flipV="1">
                <a:off x="9392183" y="4188416"/>
                <a:ext cx="15544" cy="3086791"/>
              </a:xfrm>
              <a:custGeom>
                <a:avLst/>
                <a:gdLst>
                  <a:gd name="T0" fmla="*/ 3 w 5"/>
                  <a:gd name="T1" fmla="*/ 0 h 868"/>
                  <a:gd name="T2" fmla="*/ 4 w 5"/>
                  <a:gd name="T3" fmla="*/ 217 h 868"/>
                  <a:gd name="T4" fmla="*/ 3 w 5"/>
                  <a:gd name="T5" fmla="*/ 326 h 868"/>
                  <a:gd name="T6" fmla="*/ 4 w 5"/>
                  <a:gd name="T7" fmla="*/ 434 h 868"/>
                  <a:gd name="T8" fmla="*/ 4 w 5"/>
                  <a:gd name="T9" fmla="*/ 651 h 868"/>
                  <a:gd name="T10" fmla="*/ 4 w 5"/>
                  <a:gd name="T11" fmla="*/ 760 h 868"/>
                  <a:gd name="T12" fmla="*/ 3 w 5"/>
                  <a:gd name="T13" fmla="*/ 868 h 868"/>
                  <a:gd name="T14" fmla="*/ 2 w 5"/>
                  <a:gd name="T15" fmla="*/ 868 h 868"/>
                  <a:gd name="T16" fmla="*/ 1 w 5"/>
                  <a:gd name="T17" fmla="*/ 760 h 868"/>
                  <a:gd name="T18" fmla="*/ 0 w 5"/>
                  <a:gd name="T19" fmla="*/ 651 h 868"/>
                  <a:gd name="T20" fmla="*/ 1 w 5"/>
                  <a:gd name="T21" fmla="*/ 434 h 868"/>
                  <a:gd name="T22" fmla="*/ 2 w 5"/>
                  <a:gd name="T23" fmla="*/ 326 h 868"/>
                  <a:gd name="T24" fmla="*/ 1 w 5"/>
                  <a:gd name="T25" fmla="*/ 217 h 868"/>
                  <a:gd name="T26" fmla="*/ 2 w 5"/>
                  <a:gd name="T27" fmla="*/ 0 h 868"/>
                  <a:gd name="T28" fmla="*/ 3 w 5"/>
                  <a:gd name="T29" fmla="*/ 0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868">
                    <a:moveTo>
                      <a:pt x="3" y="0"/>
                    </a:moveTo>
                    <a:cubicBezTo>
                      <a:pt x="4" y="73"/>
                      <a:pt x="4" y="145"/>
                      <a:pt x="4" y="217"/>
                    </a:cubicBezTo>
                    <a:cubicBezTo>
                      <a:pt x="4" y="253"/>
                      <a:pt x="3" y="290"/>
                      <a:pt x="3" y="326"/>
                    </a:cubicBezTo>
                    <a:cubicBezTo>
                      <a:pt x="3" y="362"/>
                      <a:pt x="3" y="398"/>
                      <a:pt x="4" y="434"/>
                    </a:cubicBezTo>
                    <a:cubicBezTo>
                      <a:pt x="4" y="507"/>
                      <a:pt x="5" y="579"/>
                      <a:pt x="4" y="651"/>
                    </a:cubicBezTo>
                    <a:cubicBezTo>
                      <a:pt x="5" y="687"/>
                      <a:pt x="4" y="724"/>
                      <a:pt x="4" y="760"/>
                    </a:cubicBezTo>
                    <a:cubicBezTo>
                      <a:pt x="4" y="796"/>
                      <a:pt x="3" y="832"/>
                      <a:pt x="3" y="868"/>
                    </a:cubicBezTo>
                    <a:cubicBezTo>
                      <a:pt x="2" y="868"/>
                      <a:pt x="2" y="868"/>
                      <a:pt x="2" y="868"/>
                    </a:cubicBezTo>
                    <a:cubicBezTo>
                      <a:pt x="2" y="832"/>
                      <a:pt x="1" y="796"/>
                      <a:pt x="1" y="760"/>
                    </a:cubicBezTo>
                    <a:cubicBezTo>
                      <a:pt x="1" y="724"/>
                      <a:pt x="0" y="687"/>
                      <a:pt x="0" y="651"/>
                    </a:cubicBezTo>
                    <a:cubicBezTo>
                      <a:pt x="0" y="579"/>
                      <a:pt x="1" y="507"/>
                      <a:pt x="1" y="434"/>
                    </a:cubicBezTo>
                    <a:cubicBezTo>
                      <a:pt x="2" y="398"/>
                      <a:pt x="2" y="362"/>
                      <a:pt x="2" y="326"/>
                    </a:cubicBezTo>
                    <a:cubicBezTo>
                      <a:pt x="2" y="290"/>
                      <a:pt x="1" y="253"/>
                      <a:pt x="1" y="217"/>
                    </a:cubicBezTo>
                    <a:cubicBezTo>
                      <a:pt x="0" y="145"/>
                      <a:pt x="1" y="73"/>
                      <a:pt x="2" y="0"/>
                    </a:cubicBez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  <p:sp>
            <p:nvSpPr>
              <p:cNvPr id="21" name="Forma libre 44"/>
              <p:cNvSpPr>
                <a:spLocks/>
              </p:cNvSpPr>
              <p:nvPr/>
            </p:nvSpPr>
            <p:spPr bwMode="auto">
              <a:xfrm rot="16200000" flipV="1">
                <a:off x="9366943" y="-651271"/>
                <a:ext cx="13322" cy="3034090"/>
              </a:xfrm>
              <a:custGeom>
                <a:avLst/>
                <a:gdLst>
                  <a:gd name="T0" fmla="*/ 2 w 4"/>
                  <a:gd name="T1" fmla="*/ 853 h 853"/>
                  <a:gd name="T2" fmla="*/ 0 w 4"/>
                  <a:gd name="T3" fmla="*/ 640 h 853"/>
                  <a:gd name="T4" fmla="*/ 1 w 4"/>
                  <a:gd name="T5" fmla="*/ 533 h 853"/>
                  <a:gd name="T6" fmla="*/ 1 w 4"/>
                  <a:gd name="T7" fmla="*/ 427 h 853"/>
                  <a:gd name="T8" fmla="*/ 0 w 4"/>
                  <a:gd name="T9" fmla="*/ 213 h 853"/>
                  <a:gd name="T10" fmla="*/ 0 w 4"/>
                  <a:gd name="T11" fmla="*/ 107 h 853"/>
                  <a:gd name="T12" fmla="*/ 2 w 4"/>
                  <a:gd name="T13" fmla="*/ 0 h 853"/>
                  <a:gd name="T14" fmla="*/ 2 w 4"/>
                  <a:gd name="T15" fmla="*/ 0 h 853"/>
                  <a:gd name="T16" fmla="*/ 3 w 4"/>
                  <a:gd name="T17" fmla="*/ 107 h 853"/>
                  <a:gd name="T18" fmla="*/ 4 w 4"/>
                  <a:gd name="T19" fmla="*/ 213 h 853"/>
                  <a:gd name="T20" fmla="*/ 3 w 4"/>
                  <a:gd name="T21" fmla="*/ 427 h 853"/>
                  <a:gd name="T22" fmla="*/ 2 w 4"/>
                  <a:gd name="T23" fmla="*/ 533 h 853"/>
                  <a:gd name="T24" fmla="*/ 3 w 4"/>
                  <a:gd name="T25" fmla="*/ 640 h 853"/>
                  <a:gd name="T26" fmla="*/ 2 w 4"/>
                  <a:gd name="T27" fmla="*/ 853 h 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" h="853">
                    <a:moveTo>
                      <a:pt x="2" y="853"/>
                    </a:moveTo>
                    <a:cubicBezTo>
                      <a:pt x="0" y="782"/>
                      <a:pt x="0" y="711"/>
                      <a:pt x="0" y="640"/>
                    </a:cubicBezTo>
                    <a:cubicBezTo>
                      <a:pt x="0" y="604"/>
                      <a:pt x="1" y="569"/>
                      <a:pt x="1" y="533"/>
                    </a:cubicBezTo>
                    <a:cubicBezTo>
                      <a:pt x="1" y="498"/>
                      <a:pt x="1" y="462"/>
                      <a:pt x="1" y="427"/>
                    </a:cubicBezTo>
                    <a:cubicBezTo>
                      <a:pt x="0" y="356"/>
                      <a:pt x="0" y="284"/>
                      <a:pt x="0" y="213"/>
                    </a:cubicBezTo>
                    <a:cubicBezTo>
                      <a:pt x="0" y="178"/>
                      <a:pt x="0" y="142"/>
                      <a:pt x="0" y="107"/>
                    </a:cubicBezTo>
                    <a:cubicBezTo>
                      <a:pt x="1" y="71"/>
                      <a:pt x="1" y="36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36"/>
                      <a:pt x="3" y="71"/>
                      <a:pt x="3" y="107"/>
                    </a:cubicBezTo>
                    <a:cubicBezTo>
                      <a:pt x="4" y="142"/>
                      <a:pt x="4" y="178"/>
                      <a:pt x="4" y="213"/>
                    </a:cubicBezTo>
                    <a:cubicBezTo>
                      <a:pt x="4" y="284"/>
                      <a:pt x="3" y="356"/>
                      <a:pt x="3" y="427"/>
                    </a:cubicBezTo>
                    <a:cubicBezTo>
                      <a:pt x="3" y="462"/>
                      <a:pt x="2" y="498"/>
                      <a:pt x="2" y="533"/>
                    </a:cubicBezTo>
                    <a:cubicBezTo>
                      <a:pt x="3" y="569"/>
                      <a:pt x="3" y="604"/>
                      <a:pt x="3" y="640"/>
                    </a:cubicBezTo>
                    <a:cubicBezTo>
                      <a:pt x="4" y="711"/>
                      <a:pt x="3" y="782"/>
                      <a:pt x="2" y="8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 dirty="0"/>
              </a:p>
            </p:txBody>
          </p:sp>
        </p:grpSp>
        <p:sp>
          <p:nvSpPr>
            <p:cNvPr id="12" name="Forma libre 45"/>
            <p:cNvSpPr>
              <a:spLocks noEditPoints="1"/>
            </p:cNvSpPr>
            <p:nvPr/>
          </p:nvSpPr>
          <p:spPr bwMode="auto">
            <a:xfrm rot="16200000" flipV="1">
              <a:off x="5186001" y="5323012"/>
              <a:ext cx="477390" cy="524504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6"/>
            <p:cNvSpPr>
              <a:spLocks noEditPoints="1"/>
            </p:cNvSpPr>
            <p:nvPr/>
          </p:nvSpPr>
          <p:spPr bwMode="auto">
            <a:xfrm rot="16200000" flipV="1">
              <a:off x="5197295" y="5324846"/>
              <a:ext cx="477390" cy="511956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7"/>
            <p:cNvSpPr>
              <a:spLocks noEditPoints="1"/>
            </p:cNvSpPr>
            <p:nvPr/>
          </p:nvSpPr>
          <p:spPr bwMode="auto">
            <a:xfrm rot="16200000" flipV="1">
              <a:off x="11076843" y="5321082"/>
              <a:ext cx="508476" cy="519485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8"/>
            <p:cNvSpPr>
              <a:spLocks noEditPoints="1"/>
            </p:cNvSpPr>
            <p:nvPr/>
          </p:nvSpPr>
          <p:spPr bwMode="auto">
            <a:xfrm rot="16200000" flipV="1">
              <a:off x="11093207" y="5321324"/>
              <a:ext cx="470728" cy="534543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9"/>
            <p:cNvSpPr>
              <a:spLocks noEditPoints="1"/>
            </p:cNvSpPr>
            <p:nvPr/>
          </p:nvSpPr>
          <p:spPr bwMode="auto">
            <a:xfrm rot="16200000" flipV="1">
              <a:off x="11051654" y="771453"/>
              <a:ext cx="468508" cy="519485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50"/>
            <p:cNvSpPr>
              <a:spLocks noEditPoints="1"/>
            </p:cNvSpPr>
            <p:nvPr/>
          </p:nvSpPr>
          <p:spPr bwMode="auto">
            <a:xfrm rot="16200000" flipV="1">
              <a:off x="11044126" y="786511"/>
              <a:ext cx="468508" cy="489370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51"/>
            <p:cNvSpPr>
              <a:spLocks noEditPoints="1"/>
            </p:cNvSpPr>
            <p:nvPr/>
          </p:nvSpPr>
          <p:spPr bwMode="auto">
            <a:xfrm rot="16200000" flipV="1">
              <a:off x="5232723" y="721157"/>
              <a:ext cx="424100" cy="544581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2"/>
            <p:cNvSpPr>
              <a:spLocks noEditPoints="1"/>
            </p:cNvSpPr>
            <p:nvPr/>
          </p:nvSpPr>
          <p:spPr bwMode="auto">
            <a:xfrm rot="16200000" flipV="1">
              <a:off x="5241796" y="749729"/>
              <a:ext cx="428541" cy="491879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imagen 2" descr="Marcador de posición vacío para agregar una imagen. Haga clic en el marcador de posición y seleccione la imagen que desee agregar."/>
          <p:cNvSpPr>
            <a:spLocks noGrp="1"/>
          </p:cNvSpPr>
          <p:nvPr>
            <p:ph type="pic" idx="1"/>
          </p:nvPr>
        </p:nvSpPr>
        <p:spPr>
          <a:xfrm>
            <a:off x="836613" y="1031195"/>
            <a:ext cx="5943600" cy="4572000"/>
          </a:xfr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l" rtl="0">
              <a:buNone/>
              <a:defRPr sz="32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492891" y="3555521"/>
            <a:ext cx="3840480" cy="2168517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5E4B513-C016-45E9-9D12-97C0FE834FFB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595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08D2A3-9C84-40EA-B90D-CE0CB003F11C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479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624268" y="304800"/>
            <a:ext cx="1729531" cy="5676900"/>
          </a:xfrm>
        </p:spPr>
        <p:txBody>
          <a:bodyPr vert="eaVert" rtlCol="0"/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04800"/>
            <a:ext cx="8633671" cy="5676900"/>
          </a:xfrm>
        </p:spPr>
        <p:txBody>
          <a:bodyPr vert="eaVert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3FC754-5105-4120-96BF-E066A80C9168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0580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84E01D-FE59-4730-AF0E-FE450E404B97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963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5613" y="1828800"/>
            <a:ext cx="6858002" cy="1828800"/>
          </a:xfrm>
        </p:spPr>
        <p:txBody>
          <a:bodyPr rtlCol="0" anchor="b">
            <a:normAutofit/>
          </a:bodyPr>
          <a:lstStyle>
            <a:lvl1pPr algn="l" rtl="0">
              <a:defRPr sz="4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265610" y="3733800"/>
            <a:ext cx="6858002" cy="9144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292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65212" y="1825625"/>
            <a:ext cx="4954588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951414" cy="4187952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A6A526C-96C5-4D92-AB97-D8ADC29D42FE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727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9848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69848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956048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956048" cy="3476625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9D8706A-82CB-4CEF-A1F3-DFFE07174E7B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1857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A8843A6-40B9-4C41-B2F4-377E2A54BFAD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128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3ECB6EA-8F6B-4084-8E83-2F4BA16ACF8E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4787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5212" y="304799"/>
            <a:ext cx="10058402" cy="1216152"/>
          </a:xfrm>
        </p:spPr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9" name="Grupo 8"/>
          <p:cNvGrpSpPr/>
          <p:nvPr/>
        </p:nvGrpSpPr>
        <p:grpSpPr>
          <a:xfrm>
            <a:off x="1052422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1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2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3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4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5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6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7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8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9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0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1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6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7"/>
          </p:nvPr>
        </p:nvSpPr>
        <p:spPr>
          <a:xfrm>
            <a:off x="1265028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39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52423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22" name="Grupo 21"/>
          <p:cNvGrpSpPr/>
          <p:nvPr/>
        </p:nvGrpSpPr>
        <p:grpSpPr>
          <a:xfrm>
            <a:off x="6763111" y="1733550"/>
            <a:ext cx="4360503" cy="30500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7" name="Marcador de posición de imagen 33" descr="Marcador de posición vacío para agregar una imagen. Haga clic en el marcador de posición y seleccione la imagen que desee agregar."/>
          <p:cNvSpPr>
            <a:spLocks noGrp="1" noChangeAspect="1"/>
          </p:cNvSpPr>
          <p:nvPr>
            <p:ph type="pic" sz="quarter" idx="18"/>
          </p:nvPr>
        </p:nvSpPr>
        <p:spPr>
          <a:xfrm>
            <a:off x="6975717" y="1900210"/>
            <a:ext cx="3935536" cy="2571736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0" name="Marcador de posición de texto 3"/>
          <p:cNvSpPr>
            <a:spLocks noGrp="1"/>
          </p:cNvSpPr>
          <p:nvPr>
            <p:ph type="body" sz="half" idx="19"/>
          </p:nvPr>
        </p:nvSpPr>
        <p:spPr>
          <a:xfrm>
            <a:off x="6742908" y="4935990"/>
            <a:ext cx="4368980" cy="100761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7458E2-43B4-47F5-9309-6BEE53513121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1682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52" name="Grupo 51"/>
          <p:cNvGrpSpPr>
            <a:grpSpLocks noChangeAspect="1"/>
          </p:cNvGrpSpPr>
          <p:nvPr/>
        </p:nvGrpSpPr>
        <p:grpSpPr>
          <a:xfrm rot="5400000">
            <a:off x="104513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4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5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6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7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8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59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0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1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2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3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64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9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9"/>
          </p:nvPr>
        </p:nvSpPr>
        <p:spPr>
          <a:xfrm>
            <a:off x="1249168" y="1824285"/>
            <a:ext cx="2715289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1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23521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84" name="Grupo 83"/>
          <p:cNvGrpSpPr>
            <a:grpSpLocks noChangeAspect="1"/>
          </p:cNvGrpSpPr>
          <p:nvPr userDrawn="1"/>
        </p:nvGrpSpPr>
        <p:grpSpPr>
          <a:xfrm rot="5400000">
            <a:off x="4517135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6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7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8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89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0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1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2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3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4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5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6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78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18"/>
          </p:nvPr>
        </p:nvSpPr>
        <p:spPr>
          <a:xfrm>
            <a:off x="4720924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2" name="Marcador de posición de texto 3"/>
          <p:cNvSpPr>
            <a:spLocks noGrp="1"/>
          </p:cNvSpPr>
          <p:nvPr>
            <p:ph type="body" sz="half" idx="21"/>
          </p:nvPr>
        </p:nvSpPr>
        <p:spPr>
          <a:xfrm>
            <a:off x="4707208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grpSp>
        <p:nvGrpSpPr>
          <p:cNvPr id="97" name="Grupo 96"/>
          <p:cNvGrpSpPr>
            <a:grpSpLocks noChangeAspect="1"/>
          </p:cNvGrpSpPr>
          <p:nvPr userDrawn="1"/>
        </p:nvGrpSpPr>
        <p:grpSpPr>
          <a:xfrm rot="5400000">
            <a:off x="8019009" y="1678105"/>
            <a:ext cx="3123347" cy="308973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8" name="Forma libre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99" name="Forma libre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0" name="Forma libre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1" name="Forma libre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2" name="Forma libre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3" name="Forma libre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4" name="Forma libre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5" name="Forma libre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6" name="Forma libre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7" name="Forma libre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8" name="Forma libre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109" name="Forma libre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80" name="Marcador de posición de imagen 33" descr="Marcador de posición vacío para agregar una imagen. Haga clic en el marcador de posición y seleccione la imagen que desee agregar."/>
          <p:cNvSpPr>
            <a:spLocks noGrp="1"/>
          </p:cNvSpPr>
          <p:nvPr>
            <p:ph type="pic" sz="quarter" idx="20"/>
          </p:nvPr>
        </p:nvSpPr>
        <p:spPr>
          <a:xfrm>
            <a:off x="8222798" y="1824285"/>
            <a:ext cx="2715768" cy="277630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83" name="Marcador de posición de texto 3"/>
          <p:cNvSpPr>
            <a:spLocks noGrp="1"/>
          </p:cNvSpPr>
          <p:nvPr>
            <p:ph type="body" sz="half" idx="22"/>
          </p:nvPr>
        </p:nvSpPr>
        <p:spPr>
          <a:xfrm>
            <a:off x="8209082" y="4947405"/>
            <a:ext cx="27432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7" name="Marcador de posición de pie de página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fech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F776D7C-62EF-4BA7-B64B-98976BFFC620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19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5214" y="1752600"/>
            <a:ext cx="1005840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65213" y="6019801"/>
            <a:ext cx="762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022B156B-59AE-415F-B24B-8756D48BB97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979613" y="6019801"/>
            <a:ext cx="594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1" y="6019801"/>
            <a:ext cx="139626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fld id="{6DF62A26-CBD6-46C0-96AB-9CE431FD79E9}" type="datetime1">
              <a:rPr lang="es-ES" noProof="0" smtClean="0"/>
              <a:pPr/>
              <a:t>8/4/20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006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3464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/>
              <a:t>Actividad 08-04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/>
              <a:t>NT1  NEEP</a:t>
            </a:r>
          </a:p>
          <a:p>
            <a:pPr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C670C2-8567-4D33-A3FD-2AF3BA968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Alimentación Saludable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3D794E-EB30-467E-9342-D8BB4AE3E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Observaremos el video que está adjunto en la página. </a:t>
            </a:r>
          </a:p>
          <a:p>
            <a:r>
              <a:rPr lang="es-CL" dirty="0"/>
              <a:t>Seguiremos las indicaciones de canción</a:t>
            </a:r>
          </a:p>
          <a:p>
            <a:pPr marL="0" indent="0">
              <a:buNone/>
            </a:pPr>
            <a:r>
              <a:rPr lang="es-CL" b="1" u="sng" dirty="0"/>
              <a:t>Actividad: </a:t>
            </a:r>
          </a:p>
          <a:p>
            <a:pPr marL="0" indent="0">
              <a:buNone/>
            </a:pPr>
            <a:r>
              <a:rPr lang="es-CL" dirty="0"/>
              <a:t>En revistas, busca alimentos saludables y no saludables, recórtalos y pégalos según corresponda.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8430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68392-7D69-410F-AA98-D059927A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990" y="111625"/>
            <a:ext cx="10058402" cy="689113"/>
          </a:xfrm>
        </p:spPr>
        <p:txBody>
          <a:bodyPr/>
          <a:lstStyle/>
          <a:p>
            <a:pPr algn="ctr"/>
            <a:r>
              <a:rPr lang="es-CL" b="1" dirty="0"/>
              <a:t>Ejemplo de actividad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60D3B99-46CC-4EF6-90B2-BD326716C8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95" t="26550" r="22587" b="10030"/>
          <a:stretch/>
        </p:blipFill>
        <p:spPr>
          <a:xfrm>
            <a:off x="2051435" y="800738"/>
            <a:ext cx="7967207" cy="534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41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>
              <a:lnSpc>
                <a:spcPct val="100000"/>
              </a:lnSpc>
            </a:pPr>
            <a:r>
              <a:rPr lang="es-ES" dirty="0"/>
              <a:t>Éxito y cariños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/>
              <a:t>Tía Giselle </a:t>
            </a:r>
          </a:p>
        </p:txBody>
      </p:sp>
    </p:spTree>
    <p:extLst>
      <p:ext uri="{BB962C8B-B14F-4D97-AF65-F5344CB8AC3E}">
        <p14:creationId xmlns:p14="http://schemas.microsoft.com/office/powerpoint/2010/main" val="180574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Ilustración de naturaleza 16x9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663_TF03431377_TF03431377.potx" id="{173A8E5F-E093-4109-A5F4-14D2A0DC49D0}" vid="{EB6DDEBC-A3DA-4194-A0FB-2A77B1D3F949}"/>
    </a:ext>
  </a:extLst>
</a:theme>
</file>

<file path=ppt/theme/theme2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naturaleza, diseño ilustrado con un paisaje (pantalla panorámica)</Template>
  <TotalTime>1344</TotalTime>
  <Words>49</Words>
  <Application>Microsoft Macintosh PowerPoint</Application>
  <PresentationFormat>Panorámica</PresentationFormat>
  <Paragraphs>15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Segoe Print</vt:lpstr>
      <vt:lpstr>Ilustración de naturaleza 16x9</vt:lpstr>
      <vt:lpstr>Actividad 08-04</vt:lpstr>
      <vt:lpstr>Alimentación Saludable </vt:lpstr>
      <vt:lpstr>Ejemplo de actividad</vt:lpstr>
      <vt:lpstr>Éxito y cariños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trabajo                 Artes.</dc:title>
  <dc:creator>cristina villarroel</dc:creator>
  <cp:lastModifiedBy>Claudia Francisca Seguel Valdivia</cp:lastModifiedBy>
  <cp:revision>60</cp:revision>
  <cp:lastPrinted>2020-03-18T21:35:41Z</cp:lastPrinted>
  <dcterms:created xsi:type="dcterms:W3CDTF">2020-03-16T19:27:33Z</dcterms:created>
  <dcterms:modified xsi:type="dcterms:W3CDTF">2020-04-08T21:00:42Z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607713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