
<file path=[Content_Types].xml><?xml version="1.0" encoding="utf-8"?>
<Types xmlns="http://schemas.openxmlformats.org/package/2006/content-types">
  <Default ContentType="image/png" Extension="png"/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app.xml" Type="http://schemas.openxmlformats.org/officeDocument/2006/relationships/extended-properties"/><Relationship Id="rId2" Target="docProps/core.xml" Type="http://schemas.openxmlformats.org/package/2006/relationships/metadata/core-properties"/><Relationship Id="rId1" Target="ppt/presentation.xml" Type="http://schemas.openxmlformats.org/officeDocument/2006/relationships/officeDocument"/><Relationship Id="rId4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81" d="100"/>
          <a:sy n="81" d="100"/>
        </p:scale>
        <p:origin x="-300" y="21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6934" y="0"/>
            <a:ext cx="12231160" cy="6856214"/>
            <a:chOff x="-16934" y="0"/>
            <a:chExt cx="12231160" cy="6856214"/>
          </a:xfrm>
        </p:grpSpPr>
        <p:pic>
          <p:nvPicPr>
            <p:cNvPr id="16" name="Picture 15" descr="HD-PanelTitleR1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2188825" cy="6856214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>
            <a:xfrm>
              <a:off x="2328332" y="1540931"/>
              <a:ext cx="7543802" cy="3835401"/>
            </a:xfrm>
            <a:prstGeom prst="rect">
              <a:avLst/>
            </a:prstGeom>
            <a:noFill/>
            <a:ln w="15875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7" name="Picture 16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-16934" y="3147609"/>
              <a:ext cx="2478024" cy="612648"/>
            </a:xfrm>
            <a:prstGeom prst="rect">
              <a:avLst/>
            </a:prstGeom>
          </p:spPr>
        </p:pic>
        <p:pic>
          <p:nvPicPr>
            <p:cNvPr id="20" name="Picture 19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9736202" y="3147609"/>
              <a:ext cx="2478024" cy="612648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92398" y="1871131"/>
            <a:ext cx="6815669" cy="1515533"/>
          </a:xfrm>
        </p:spPr>
        <p:txBody>
          <a:bodyPr anchor="b">
            <a:noAutofit/>
          </a:bodyPr>
          <a:lstStyle>
            <a:lvl1pPr algn="ctr">
              <a:defRPr sz="5400">
                <a:effectLst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2398" y="3657597"/>
            <a:ext cx="6815669" cy="1320802"/>
          </a:xfrm>
        </p:spPr>
        <p:txBody>
          <a:bodyPr anchor="t">
            <a:normAutofit/>
          </a:bodyPr>
          <a:lstStyle>
            <a:lvl1pPr marL="0" indent="0" algn="ct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83232" y="5037663"/>
            <a:ext cx="897467" cy="279400"/>
          </a:xfrm>
        </p:spPr>
        <p:txBody>
          <a:bodyPr/>
          <a:lstStyle/>
          <a:p>
            <a:fld id="{C3A6E1B2-A0B4-4327-8F88-C1AC2CEFA514}" type="datetimeFigureOut">
              <a:rPr lang="es-CL" smtClean="0"/>
              <a:t>01-04-2020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92397" y="5037663"/>
            <a:ext cx="5214635" cy="279400"/>
          </a:xfrm>
        </p:spPr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956900" y="5037663"/>
            <a:ext cx="551167" cy="279400"/>
          </a:xfrm>
        </p:spPr>
        <p:txBody>
          <a:bodyPr/>
          <a:lstStyle/>
          <a:p>
            <a:fld id="{3096730A-0208-4CE6-B92E-C8918B8F7147}" type="slidenum">
              <a:rPr lang="es-CL" smtClean="0"/>
              <a:t>‹Nº›</a:t>
            </a:fld>
            <a:endParaRPr lang="es-CL"/>
          </a:p>
        </p:txBody>
      </p:sp>
      <p:cxnSp>
        <p:nvCxnSpPr>
          <p:cNvPr id="15" name="Straight Connector 14"/>
          <p:cNvCxnSpPr/>
          <p:nvPr/>
        </p:nvCxnSpPr>
        <p:spPr>
          <a:xfrm>
            <a:off x="2692399" y="3522131"/>
            <a:ext cx="681566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69809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4815415"/>
            <a:ext cx="9609666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41427" y="1041399"/>
            <a:ext cx="10105972" cy="33358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  <a:miter lim="800000"/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5401" y="5382153"/>
            <a:ext cx="9609666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6E1B2-A0B4-4327-8F88-C1AC2CEFA514}" type="datetimeFigureOut">
              <a:rPr lang="es-CL" smtClean="0"/>
              <a:t>01-04-2020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6730A-0208-4CE6-B92E-C8918B8F714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590280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3868" y="982132"/>
            <a:ext cx="9592732" cy="2954868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03868" y="4343399"/>
            <a:ext cx="9592732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6E1B2-A0B4-4327-8F88-C1AC2CEFA514}" type="datetimeFigureOut">
              <a:rPr lang="es-CL" smtClean="0"/>
              <a:t>01-04-2020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6730A-0208-4CE6-B92E-C8918B8F7147}" type="slidenum">
              <a:rPr lang="es-CL" smtClean="0"/>
              <a:t>‹Nº›</a:t>
            </a:fld>
            <a:endParaRPr lang="es-CL"/>
          </a:p>
        </p:txBody>
      </p:sp>
      <p:cxnSp>
        <p:nvCxnSpPr>
          <p:cNvPr id="15" name="Straight Connector 14"/>
          <p:cNvCxnSpPr/>
          <p:nvPr/>
        </p:nvCxnSpPr>
        <p:spPr>
          <a:xfrm>
            <a:off x="1396169" y="4140199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66126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3" y="982132"/>
            <a:ext cx="9296398" cy="2370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74812" y="3352800"/>
            <a:ext cx="8839202" cy="584200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20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343399"/>
            <a:ext cx="9609666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6E1B2-A0B4-4327-8F88-C1AC2CEFA514}" type="datetimeFigureOut">
              <a:rPr lang="es-CL" smtClean="0"/>
              <a:t>01-04-2020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6730A-0208-4CE6-B92E-C8918B8F7147}" type="slidenum">
              <a:rPr lang="es-CL" smtClean="0"/>
              <a:t>‹Nº›</a:t>
            </a:fld>
            <a:endParaRPr lang="es-CL"/>
          </a:p>
        </p:txBody>
      </p:sp>
      <p:sp>
        <p:nvSpPr>
          <p:cNvPr id="14" name="TextBox 13"/>
          <p:cNvSpPr txBox="1"/>
          <p:nvPr/>
        </p:nvSpPr>
        <p:spPr>
          <a:xfrm>
            <a:off x="862013" y="8799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600267" y="282787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396169" y="4140199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82340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2" y="3308581"/>
            <a:ext cx="9609668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777381"/>
            <a:ext cx="960966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6E1B2-A0B4-4327-8F88-C1AC2CEFA514}" type="datetimeFigureOut">
              <a:rPr lang="es-CL" smtClean="0"/>
              <a:t>01-04-2020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6730A-0208-4CE6-B92E-C8918B8F714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634505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3" y="982132"/>
            <a:ext cx="9296398" cy="2243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2"/>
          <p:cNvSpPr>
            <a:spLocks noGrp="1"/>
          </p:cNvSpPr>
          <p:nvPr>
            <p:ph type="body" idx="13"/>
          </p:nvPr>
        </p:nvSpPr>
        <p:spPr>
          <a:xfrm>
            <a:off x="1295401" y="3639312"/>
            <a:ext cx="9609668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529667"/>
            <a:ext cx="9609668" cy="13462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6E1B2-A0B4-4327-8F88-C1AC2CEFA514}" type="datetimeFigureOut">
              <a:rPr lang="es-CL" smtClean="0"/>
              <a:t>01-04-2020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6730A-0208-4CE6-B92E-C8918B8F7147}" type="slidenum">
              <a:rPr lang="es-CL" smtClean="0"/>
              <a:t>‹Nº›</a:t>
            </a:fld>
            <a:endParaRPr lang="es-CL"/>
          </a:p>
        </p:txBody>
      </p:sp>
      <p:sp>
        <p:nvSpPr>
          <p:cNvPr id="12" name="TextBox 11"/>
          <p:cNvSpPr txBox="1"/>
          <p:nvPr/>
        </p:nvSpPr>
        <p:spPr>
          <a:xfrm>
            <a:off x="862013" y="8799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00267" y="25992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396169" y="3429000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48872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982132"/>
            <a:ext cx="9609666" cy="2243668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0" name="Text Placeholder 2"/>
          <p:cNvSpPr>
            <a:spLocks noGrp="1"/>
          </p:cNvSpPr>
          <p:nvPr>
            <p:ph type="body" idx="13"/>
          </p:nvPr>
        </p:nvSpPr>
        <p:spPr>
          <a:xfrm>
            <a:off x="1295401" y="3630168"/>
            <a:ext cx="9609668" cy="84124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470399"/>
            <a:ext cx="9609670" cy="1405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6E1B2-A0B4-4327-8F88-C1AC2CEFA514}" type="datetimeFigureOut">
              <a:rPr lang="es-CL" smtClean="0"/>
              <a:t>01-04-2020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6730A-0208-4CE6-B92E-C8918B8F7147}" type="slidenum">
              <a:rPr lang="es-CL" smtClean="0"/>
              <a:t>‹Nº›</a:t>
            </a:fld>
            <a:endParaRPr lang="es-CL"/>
          </a:p>
        </p:txBody>
      </p:sp>
      <p:cxnSp>
        <p:nvCxnSpPr>
          <p:cNvPr id="15" name="Straight Connector 14"/>
          <p:cNvCxnSpPr/>
          <p:nvPr/>
        </p:nvCxnSpPr>
        <p:spPr>
          <a:xfrm>
            <a:off x="1396169" y="3429000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2703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6E1B2-A0B4-4327-8F88-C1AC2CEFA514}" type="datetimeFigureOut">
              <a:rPr lang="es-CL" smtClean="0"/>
              <a:t>01-04-2020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6730A-0208-4CE6-B92E-C8918B8F7147}" type="slidenum">
              <a:rPr lang="es-CL" smtClean="0"/>
              <a:t>‹Nº›</a:t>
            </a:fld>
            <a:endParaRPr lang="es-CL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79311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9356" y="982131"/>
            <a:ext cx="1890895" cy="489373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5398" y="982132"/>
            <a:ext cx="7433025" cy="4893734"/>
          </a:xfrm>
        </p:spPr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6E1B2-A0B4-4327-8F88-C1AC2CEFA514}" type="datetimeFigureOut">
              <a:rPr lang="es-CL" smtClean="0"/>
              <a:t>01-04-2020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6730A-0208-4CE6-B92E-C8918B8F7147}" type="slidenum">
              <a:rPr lang="es-CL" smtClean="0"/>
              <a:t>‹Nº›</a:t>
            </a:fld>
            <a:endParaRPr lang="es-CL"/>
          </a:p>
        </p:txBody>
      </p:sp>
      <p:cxnSp>
        <p:nvCxnSpPr>
          <p:cNvPr id="14" name="Straight Connector 13"/>
          <p:cNvCxnSpPr/>
          <p:nvPr/>
        </p:nvCxnSpPr>
        <p:spPr>
          <a:xfrm>
            <a:off x="8863890" y="990600"/>
            <a:ext cx="0" cy="487680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436342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6E1B2-A0B4-4327-8F88-C1AC2CEFA514}" type="datetimeFigureOut">
              <a:rPr lang="es-CL" smtClean="0"/>
              <a:t>01-04-2020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6730A-0208-4CE6-B92E-C8918B8F714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25861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5069" y="1752606"/>
            <a:ext cx="8158688" cy="1822514"/>
          </a:xfrm>
        </p:spPr>
        <p:txBody>
          <a:bodyPr anchor="b">
            <a:normAutofit/>
          </a:bodyPr>
          <a:lstStyle>
            <a:lvl1pPr algn="ctr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15067" y="3846051"/>
            <a:ext cx="8158690" cy="954547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6E1B2-A0B4-4327-8F88-C1AC2CEFA514}" type="datetimeFigureOut">
              <a:rPr lang="es-CL" smtClean="0"/>
              <a:t>01-04-2020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6730A-0208-4CE6-B92E-C8918B8F7147}" type="slidenum">
              <a:rPr lang="es-CL" smtClean="0"/>
              <a:t>‹Nº›</a:t>
            </a:fld>
            <a:endParaRPr lang="es-CL"/>
          </a:p>
        </p:txBody>
      </p:sp>
      <p:cxnSp>
        <p:nvCxnSpPr>
          <p:cNvPr id="16" name="Straight Connector 15"/>
          <p:cNvCxnSpPr/>
          <p:nvPr/>
        </p:nvCxnSpPr>
        <p:spPr>
          <a:xfrm>
            <a:off x="2012723" y="3710585"/>
            <a:ext cx="8163380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68271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8448" y="2560320"/>
            <a:ext cx="4718304" cy="3310128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1344" y="2560320"/>
            <a:ext cx="4718304" cy="3310128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6E1B2-A0B4-4327-8F88-C1AC2CEFA514}" type="datetimeFigureOut">
              <a:rPr lang="es-CL" smtClean="0"/>
              <a:t>01-04-2020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6730A-0208-4CE6-B92E-C8918B8F714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21348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2658533"/>
            <a:ext cx="4718304" cy="576262"/>
          </a:xfrm>
        </p:spPr>
        <p:txBody>
          <a:bodyPr anchor="b">
            <a:noAutofit/>
          </a:bodyPr>
          <a:lstStyle>
            <a:lvl1pPr marL="0" indent="0">
              <a:spcBef>
                <a:spcPts val="672"/>
              </a:spcBef>
              <a:spcAft>
                <a:spcPts val="600"/>
              </a:spcAft>
              <a:buNone/>
              <a:defRPr sz="28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95400" y="3243262"/>
            <a:ext cx="4718304" cy="2632605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0670" y="2658533"/>
            <a:ext cx="4718304" cy="576262"/>
          </a:xfrm>
        </p:spPr>
        <p:txBody>
          <a:bodyPr anchor="b">
            <a:noAutofit/>
          </a:bodyPr>
          <a:lstStyle>
            <a:lvl1pPr marL="0" indent="0">
              <a:spcBef>
                <a:spcPts val="672"/>
              </a:spcBef>
              <a:spcAft>
                <a:spcPts val="600"/>
              </a:spcAft>
              <a:buNone/>
              <a:defRPr sz="28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0670" y="3243262"/>
            <a:ext cx="4718304" cy="2632605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6E1B2-A0B4-4327-8F88-C1AC2CEFA514}" type="datetimeFigureOut">
              <a:rPr lang="es-CL" smtClean="0"/>
              <a:t>01-04-2020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6730A-0208-4CE6-B92E-C8918B8F7147}" type="slidenum">
              <a:rPr lang="es-CL" smtClean="0"/>
              <a:t>‹Nº›</a:t>
            </a:fld>
            <a:endParaRPr lang="es-CL"/>
          </a:p>
        </p:txBody>
      </p:sp>
      <p:cxnSp>
        <p:nvCxnSpPr>
          <p:cNvPr id="18" name="Straight Connector 17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274173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6E1B2-A0B4-4327-8F88-C1AC2CEFA514}" type="datetimeFigureOut">
              <a:rPr lang="es-CL" smtClean="0"/>
              <a:t>01-04-2020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6730A-0208-4CE6-B92E-C8918B8F7147}" type="slidenum">
              <a:rPr lang="es-CL" smtClean="0"/>
              <a:t>‹Nº›</a:t>
            </a:fld>
            <a:endParaRPr lang="es-CL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20440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6E1B2-A0B4-4327-8F88-C1AC2CEFA514}" type="datetimeFigureOut">
              <a:rPr lang="es-CL" smtClean="0"/>
              <a:t>01-04-2020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6730A-0208-4CE6-B92E-C8918B8F714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925159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3811" y="1388534"/>
            <a:ext cx="3718455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18668" y="982131"/>
            <a:ext cx="5469466" cy="4893735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3811" y="3031065"/>
            <a:ext cx="3718455" cy="243840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6E1B2-A0B4-4327-8F88-C1AC2CEFA514}" type="datetimeFigureOut">
              <a:rPr lang="es-CL" smtClean="0"/>
              <a:t>01-04-2020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6730A-0208-4CE6-B92E-C8918B8F7147}" type="slidenum">
              <a:rPr lang="es-CL" smtClean="0"/>
              <a:t>‹Nº›</a:t>
            </a:fld>
            <a:endParaRPr lang="es-CL"/>
          </a:p>
        </p:txBody>
      </p:sp>
      <p:cxnSp>
        <p:nvCxnSpPr>
          <p:cNvPr id="16" name="Straight Connector 15"/>
          <p:cNvCxnSpPr/>
          <p:nvPr/>
        </p:nvCxnSpPr>
        <p:spPr>
          <a:xfrm>
            <a:off x="1396169" y="2912533"/>
            <a:ext cx="35144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2206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399" y="1883832"/>
            <a:ext cx="6241816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094831" y="1041400"/>
            <a:ext cx="3063347" cy="4775200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  <a:miter lim="800000"/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5399" y="3255432"/>
            <a:ext cx="6241816" cy="1828800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6E1B2-A0B4-4327-8F88-C1AC2CEFA514}" type="datetimeFigureOut">
              <a:rPr lang="es-CL" smtClean="0"/>
              <a:t>01-04-2020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6730A-0208-4CE6-B92E-C8918B8F714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58054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736" y="0"/>
            <a:ext cx="12229962" cy="6856214"/>
            <a:chOff x="-15736" y="0"/>
            <a:chExt cx="12229962" cy="6856214"/>
          </a:xfrm>
        </p:grpSpPr>
        <p:pic>
          <p:nvPicPr>
            <p:cNvPr id="8" name="Picture 7" descr="HD-PanelContent.png"/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2188825" cy="6856214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608012" y="609600"/>
              <a:ext cx="10972800" cy="5638800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0" name="Picture 9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-15736" y="3153832"/>
              <a:ext cx="777240" cy="606425"/>
            </a:xfrm>
            <a:prstGeom prst="rect">
              <a:avLst/>
            </a:prstGeom>
          </p:spPr>
        </p:pic>
        <p:pic>
          <p:nvPicPr>
            <p:cNvPr id="11" name="Picture 10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1436986" y="3153832"/>
              <a:ext cx="777240" cy="606425"/>
            </a:xfrm>
            <a:prstGeom prst="rect">
              <a:avLst/>
            </a:prstGeom>
          </p:spPr>
        </p:pic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5402" y="982132"/>
            <a:ext cx="9601196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2556932"/>
            <a:ext cx="9601196" cy="331893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77501" y="5969000"/>
            <a:ext cx="160020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3A6E1B2-A0B4-4327-8F88-C1AC2CEFA514}" type="datetimeFigureOut">
              <a:rPr lang="es-CL" smtClean="0"/>
              <a:t>01-04-2020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95401" y="5969000"/>
            <a:ext cx="730590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3901" y="5969000"/>
            <a:ext cx="542697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3096730A-0208-4CE6-B92E-C8918B8F714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31002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0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6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3" Target="../media/image8.jpeg" Type="http://schemas.openxmlformats.org/officeDocument/2006/relationships/image"/><Relationship Id="rId2" Target="../media/image7.jpeg" Type="http://schemas.openxmlformats.org/officeDocument/2006/relationships/image"/><Relationship Id="rId1" Target="../slideLayouts/slideLayout4.xml" Type="http://schemas.openxmlformats.org/officeDocument/2006/relationships/slideLayout"/></Relationships>
</file>

<file path=ppt/slides/_rels/slide2.xml.rels><?xml version="1.0" encoding="UTF-8" standalone="yes" ?><Relationships xmlns="http://schemas.openxmlformats.org/package/2006/relationships"><Relationship Id="rId2" Target="../media/image9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3.xml.rels><?xml version="1.0" encoding="UTF-8" standalone="yes" ?><Relationships xmlns="http://schemas.openxmlformats.org/package/2006/relationships"><Relationship Id="rId3" Target="../media/image10.jpeg" Type="http://schemas.openxmlformats.org/officeDocument/2006/relationships/image"/><Relationship Id="rId2" Target="https://www.youtube.com/watch?v=ZX-w4rfen6A" TargetMode="External" Type="http://schemas.openxmlformats.org/officeDocument/2006/relationships/hyperlink"/><Relationship Id="rId1" Target="../slideLayouts/slideLayout8.xml" Type="http://schemas.openxmlformats.org/officeDocument/2006/relationships/slideLayout"/></Relationships>
</file>

<file path=ppt/slides/_rels/slide4.xml.rels><?xml version="1.0" encoding="UTF-8" standalone="yes" ?><Relationships xmlns="http://schemas.openxmlformats.org/package/2006/relationships"><Relationship Id="rId3" Target="../media/image3.png" Type="http://schemas.openxmlformats.org/officeDocument/2006/relationships/image"/><Relationship Id="rId2" Target="../media/image2.jpeg" Type="http://schemas.openxmlformats.org/officeDocument/2006/relationships/image"/><Relationship Id="rId1" Target="../slideLayouts/slideLayout9.xml" Type="http://schemas.openxmlformats.org/officeDocument/2006/relationships/slideLayout"/><Relationship Id="rId5" Target="../media/image11.jpeg" Type="http://schemas.openxmlformats.org/officeDocument/2006/relationships/image"/><Relationship Id="rId4" Target="../media/image4.png" Type="http://schemas.openxmlformats.org/officeDocument/2006/relationships/image"/></Relationships>
</file>

<file path=ppt/slides/_rels/slide5.xml.rels><?xml version="1.0" encoding="UTF-8" standalone="yes" ?><Relationships xmlns="http://schemas.openxmlformats.org/package/2006/relationships"><Relationship Id="rId2" Target="../media/image12.jpeg" Type="http://schemas.openxmlformats.org/officeDocument/2006/relationships/image"/><Relationship Id="rId1" Target="../slideLayouts/slideLayout1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xmlns="" id="{CD0ECDB4-F3F4-4020-9232-CC04359946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UNIDAD DE ABRIL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xmlns="" id="{6DAC25EC-469A-413A-BED7-C0A892EAE1B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s-CL" dirty="0"/>
              <a:t>CONOCIENDO NUESTRO CUERPO </a:t>
            </a:r>
          </a:p>
          <a:p>
            <a:endParaRPr lang="es-CL" dirty="0"/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xmlns="" id="{2B34B426-D479-4050-A4D8-13FD8269D2E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s-CL" dirty="0"/>
              <a:t>CONOCIENDO MI FAMILIA</a:t>
            </a:r>
          </a:p>
          <a:p>
            <a:endParaRPr lang="es-CL" dirty="0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xmlns="" id="{9AD43DE1-9805-4C72-81AF-5F54B808C2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665" y="3587260"/>
            <a:ext cx="3038622" cy="1709225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74257139-F2FB-4638-9DDA-DC4DD3C8DD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27620" y="3183825"/>
            <a:ext cx="3225751" cy="2281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39661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4356748-7AF3-4EA3-93AA-4C9E9727A4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MI CUERPO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EC5FC8E0-C09C-490E-A923-74DC45757D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APRENDIZAJE ESPERADO</a:t>
            </a:r>
          </a:p>
          <a:p>
            <a:r>
              <a:rPr lang="es-CL" dirty="0"/>
              <a:t>Reconocer las principales partes, características físicas de nuestro cuerpo y sus funciones en situaciones cotidianas y de juego.</a:t>
            </a:r>
          </a:p>
          <a:p>
            <a:endParaRPr lang="es-CL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527EDAD7-1F0C-422F-81AE-3AC732B223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8607" y="3877781"/>
            <a:ext cx="3109473" cy="2269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68660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7F3D9C48-2EA0-41DF-8579-D8CA16FB91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LAS PARTES DE MI </a:t>
            </a:r>
            <a:r>
              <a:rPr lang="es-CL"/>
              <a:t>CUERPO 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3B60E9FC-BC57-4DAE-9B0E-5D2C88C614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Te invito a nombrar las partes de tu cuerpo.</a:t>
            </a:r>
          </a:p>
          <a:p>
            <a:r>
              <a:rPr lang="es-CL" dirty="0"/>
              <a:t>Te invito a que veas el siguiente video y bailes junto a la canción y sigue el video.</a:t>
            </a:r>
          </a:p>
          <a:p>
            <a:endParaRPr lang="es-CL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xmlns="" id="{83144D91-AAC0-4893-96C6-555E6FC3CA18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s-CL" dirty="0"/>
          </a:p>
          <a:p>
            <a:r>
              <a:rPr lang="es-CL" dirty="0">
                <a:hlinkClick r:id="rId2"/>
              </a:rPr>
              <a:t>https://www.youtube.com/watch?v=ZX-w4rfen6A</a:t>
            </a:r>
            <a:endParaRPr lang="es-CL" dirty="0"/>
          </a:p>
          <a:p>
            <a:endParaRPr lang="es-CL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969EB063-A933-4193-92A7-957E6A1BDE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08652" y="4097865"/>
            <a:ext cx="2370668" cy="1778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76134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DFB5D1BB-0703-437B-BD1E-1D07F8A2730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-15736" y="0"/>
            <a:ext cx="12229962" cy="6856214"/>
            <a:chOff x="-15736" y="0"/>
            <a:chExt cx="12229962" cy="6856214"/>
          </a:xfrm>
        </p:grpSpPr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xmlns="" id="{3886586B-3F0F-4593-B272-AE75AD0F092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PicPr>
              <a:picLocks noChangeAspect="1"/>
            </p:cNvPic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2188825" cy="6856214"/>
            </a:xfrm>
            <a:prstGeom prst="rect">
              <a:avLst/>
            </a:prstGeom>
          </p:spPr>
        </p:pic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xmlns="" id="{020DEB59-BF94-41B5-8F16-8B10442EE09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8012" y="609600"/>
              <a:ext cx="10972800" cy="5638800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xmlns="" id="{9A3BEF6F-FC03-43B1-8D1B-8DA3A360DBF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PicPr>
              <a:picLocks noChangeAspect="1"/>
            </p:cNvPic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-15736" y="3153832"/>
              <a:ext cx="777240" cy="606425"/>
            </a:xfrm>
            <a:prstGeom prst="rect">
              <a:avLst/>
            </a:prstGeom>
          </p:spPr>
        </p:pic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xmlns="" id="{0F49BA32-A501-4C79-9A72-92587AB9EEF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PicPr>
              <a:picLocks noChangeAspect="1"/>
            </p:cNvPic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1436986" y="3153832"/>
              <a:ext cx="777240" cy="606425"/>
            </a:xfrm>
            <a:prstGeom prst="rect">
              <a:avLst/>
            </a:prstGeom>
          </p:spPr>
        </p:pic>
      </p:grp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xmlns="" id="{883F92AF-2403-4558-B1D7-72130A1E4BC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xmlns="" id="{A440FBE6-72B7-43D4-A8EB-FDBC35FE56C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xmlns="" id="{647B8492-BC4D-4046-B35A-C38E0349406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-15736" y="0"/>
            <a:ext cx="12229962" cy="6856214"/>
            <a:chOff x="-15736" y="0"/>
            <a:chExt cx="12229962" cy="6856214"/>
          </a:xfrm>
        </p:grpSpPr>
        <p:pic>
          <p:nvPicPr>
            <p:cNvPr id="21" name="Picture 20">
              <a:extLst>
                <a:ext uri="{FF2B5EF4-FFF2-40B4-BE49-F238E27FC236}">
                  <a16:creationId xmlns:a16="http://schemas.microsoft.com/office/drawing/2014/main" xmlns="" id="{47264A7B-BD07-443B-B4AE-B7D112274D0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PicPr>
              <a:picLocks noChangeAspect="1"/>
            </p:cNvPic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2188825" cy="6856214"/>
            </a:xfrm>
            <a:prstGeom prst="rect">
              <a:avLst/>
            </a:prstGeom>
          </p:spPr>
        </p:pic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xmlns="" id="{8D9B85B4-ACC6-412B-BC6B-2163BCCDFBD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8012" y="609600"/>
              <a:ext cx="10972800" cy="5638800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23" name="Picture 22">
              <a:extLst>
                <a:ext uri="{FF2B5EF4-FFF2-40B4-BE49-F238E27FC236}">
                  <a16:creationId xmlns:a16="http://schemas.microsoft.com/office/drawing/2014/main" xmlns="" id="{17D5E57D-F913-44D3-9AF3-FCDFAE64F7E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PicPr>
              <a:picLocks noChangeAspect="1"/>
            </p:cNvPic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-15736" y="3153832"/>
              <a:ext cx="777240" cy="606425"/>
            </a:xfrm>
            <a:prstGeom prst="rect">
              <a:avLst/>
            </a:prstGeom>
          </p:spPr>
        </p:pic>
        <p:pic>
          <p:nvPicPr>
            <p:cNvPr id="24" name="Picture 23">
              <a:extLst>
                <a:ext uri="{FF2B5EF4-FFF2-40B4-BE49-F238E27FC236}">
                  <a16:creationId xmlns:a16="http://schemas.microsoft.com/office/drawing/2014/main" xmlns="" id="{BCF01E4E-4102-455A-BC41-D5F848B9417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PicPr>
              <a:picLocks noChangeAspect="1"/>
            </p:cNvPic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1436986" y="3153832"/>
              <a:ext cx="777240" cy="606425"/>
            </a:xfrm>
            <a:prstGeom prst="rect">
              <a:avLst/>
            </a:prstGeom>
          </p:spPr>
        </p:pic>
      </p:grp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2D9659D8-D450-4078-B563-E5306D46D4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2" y="982132"/>
            <a:ext cx="3660056" cy="132537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2400" dirty="0"/>
              <a:t>PARA FINALIZAR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xmlns="" id="{16652DC1-CA18-4263-AC06-BAB0B05EC78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1295401" y="2400639"/>
            <a:ext cx="366005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Marcador de texto 3">
            <a:extLst>
              <a:ext uri="{FF2B5EF4-FFF2-40B4-BE49-F238E27FC236}">
                <a16:creationId xmlns:a16="http://schemas.microsoft.com/office/drawing/2014/main" xmlns="" id="{F15B7992-CDC4-4807-960D-A7F77EBB7C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95401" y="2493774"/>
            <a:ext cx="3660057" cy="3382094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>
              <a:buFont typeface="Arial"/>
              <a:buChar char="•"/>
            </a:pPr>
            <a:endParaRPr lang="en-US" sz="1600" dirty="0"/>
          </a:p>
          <a:p>
            <a:pPr algn="l">
              <a:buFont typeface="Arial"/>
              <a:buChar char="•"/>
            </a:pPr>
            <a:r>
              <a:rPr lang="en-US" sz="2400" dirty="0" err="1"/>
              <a:t>Graba</a:t>
            </a:r>
            <a:r>
              <a:rPr lang="en-US" sz="2400" dirty="0"/>
              <a:t> un video </a:t>
            </a:r>
            <a:r>
              <a:rPr lang="en-US" sz="2400" dirty="0" err="1"/>
              <a:t>cortito</a:t>
            </a:r>
            <a:r>
              <a:rPr lang="en-US" sz="2400" dirty="0"/>
              <a:t> </a:t>
            </a:r>
            <a:r>
              <a:rPr lang="en-US" sz="2400" dirty="0" err="1"/>
              <a:t>nombrando</a:t>
            </a:r>
            <a:r>
              <a:rPr lang="en-US" sz="2400" dirty="0"/>
              <a:t> las </a:t>
            </a:r>
            <a:r>
              <a:rPr lang="en-US" sz="2400" dirty="0" err="1"/>
              <a:t>partes</a:t>
            </a:r>
            <a:r>
              <a:rPr lang="en-US" sz="2400" dirty="0"/>
              <a:t> de </a:t>
            </a:r>
            <a:r>
              <a:rPr lang="en-US" sz="2400" dirty="0" err="1"/>
              <a:t>tu</a:t>
            </a:r>
            <a:r>
              <a:rPr lang="en-US" sz="2400" dirty="0"/>
              <a:t> </a:t>
            </a:r>
            <a:r>
              <a:rPr lang="en-US" sz="2400" dirty="0" err="1"/>
              <a:t>cuerpo</a:t>
            </a:r>
            <a:r>
              <a:rPr lang="en-US" sz="2400" dirty="0"/>
              <a:t> y </a:t>
            </a:r>
            <a:r>
              <a:rPr lang="en-US" sz="2400" dirty="0" err="1"/>
              <a:t>señalandolas</a:t>
            </a:r>
            <a:r>
              <a:rPr lang="en-US" sz="2400" dirty="0"/>
              <a:t>. </a:t>
            </a:r>
          </a:p>
          <a:p>
            <a:pPr algn="l">
              <a:buFont typeface="Arial"/>
              <a:buChar char="•"/>
            </a:pPr>
            <a:r>
              <a:rPr lang="en-US" sz="2400" dirty="0" err="1"/>
              <a:t>Invita</a:t>
            </a:r>
            <a:r>
              <a:rPr lang="en-US" sz="2400" dirty="0"/>
              <a:t> a </a:t>
            </a:r>
            <a:r>
              <a:rPr lang="en-US" sz="2400" dirty="0" err="1"/>
              <a:t>jugar</a:t>
            </a:r>
            <a:r>
              <a:rPr lang="en-US" sz="2400" dirty="0"/>
              <a:t> a </a:t>
            </a:r>
            <a:r>
              <a:rPr lang="en-US" sz="2400" dirty="0" err="1"/>
              <a:t>todos</a:t>
            </a:r>
            <a:r>
              <a:rPr lang="en-US" sz="2400" dirty="0"/>
              <a:t> </a:t>
            </a:r>
            <a:r>
              <a:rPr lang="en-US" sz="2400" dirty="0" err="1"/>
              <a:t>en</a:t>
            </a:r>
            <a:r>
              <a:rPr lang="en-US" sz="2400" dirty="0"/>
              <a:t>  casa.</a:t>
            </a:r>
          </a:p>
          <a:p>
            <a:pPr algn="l">
              <a:buFont typeface="Arial"/>
              <a:buChar char="•"/>
            </a:pPr>
            <a:endParaRPr lang="en-US" sz="2400" dirty="0"/>
          </a:p>
          <a:p>
            <a:pPr algn="l">
              <a:buFont typeface="Arial"/>
              <a:buChar char="•"/>
            </a:pPr>
            <a:endParaRPr lang="en-US" sz="1600" dirty="0"/>
          </a:p>
          <a:p>
            <a:pPr algn="l">
              <a:buFont typeface="Arial"/>
              <a:buChar char="•"/>
            </a:pPr>
            <a:endParaRPr lang="en-US" sz="1600" dirty="0"/>
          </a:p>
        </p:txBody>
      </p:sp>
      <p:pic>
        <p:nvPicPr>
          <p:cNvPr id="5" name="Marcador de posición de imagen 4">
            <a:extLst>
              <a:ext uri="{FF2B5EF4-FFF2-40B4-BE49-F238E27FC236}">
                <a16:creationId xmlns:a16="http://schemas.microsoft.com/office/drawing/2014/main" xmlns="" id="{10F95F52-6A26-4E32-BA86-DDC3B6B98E7B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 rotWithShape="1">
          <a:blip r:embed="rId5"/>
          <a:srcRect r="2" b="10528"/>
          <a:stretch/>
        </p:blipFill>
        <p:spPr>
          <a:xfrm>
            <a:off x="7080514" y="1446635"/>
            <a:ext cx="3816084" cy="3414393"/>
          </a:xfrm>
          <a:prstGeom prst="rect">
            <a:avLst/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  <a:miter lim="800000"/>
          </a:ln>
        </p:spPr>
      </p:pic>
    </p:spTree>
    <p:extLst>
      <p:ext uri="{BB962C8B-B14F-4D97-AF65-F5344CB8AC3E}">
        <p14:creationId xmlns:p14="http://schemas.microsoft.com/office/powerpoint/2010/main" val="37087149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143CE0D8-F5E3-4BBD-AF5F-9537699AB0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8500" y="1771650"/>
            <a:ext cx="5715000" cy="3314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247846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gánico">
  <a:themeElements>
    <a:clrScheme name="Orgánico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83992A"/>
      </a:accent1>
      <a:accent2>
        <a:srgbClr val="3C9770"/>
      </a:accent2>
      <a:accent3>
        <a:srgbClr val="44709D"/>
      </a:accent3>
      <a:accent4>
        <a:srgbClr val="A23C33"/>
      </a:accent4>
      <a:accent5>
        <a:srgbClr val="D97828"/>
      </a:accent5>
      <a:accent6>
        <a:srgbClr val="DEB340"/>
      </a:accent6>
      <a:hlink>
        <a:srgbClr val="A8BF4D"/>
      </a:hlink>
      <a:folHlink>
        <a:srgbClr val="B4CA80"/>
      </a:folHlink>
    </a:clrScheme>
    <a:fontScheme name="Orgánico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gánico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rganic" id="{28CDC826-8792-45C0-861B-85EB3ADEDA33}" vid="{7DAC20F1-423D-49E2-BD0B-50532748BAD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93</Words>
  <Application>Microsoft Office PowerPoint</Application>
  <PresentationFormat>Personalizado</PresentationFormat>
  <Paragraphs>16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Orgánico</vt:lpstr>
      <vt:lpstr>UNIDAD DE ABRIL</vt:lpstr>
      <vt:lpstr>MI CUERPO</vt:lpstr>
      <vt:lpstr>LAS PARTES DE MI CUERPO </vt:lpstr>
      <vt:lpstr>PARA FINALIZAR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UNIDAD DE ABRIL</dc:title>
  <dc:creator>cynthia ponce</dc:creator>
  <cp:lastModifiedBy>HP</cp:lastModifiedBy>
  <cp:revision>2</cp:revision>
  <dcterms:created xsi:type="dcterms:W3CDTF">2020-04-01T16:12:50Z</dcterms:created>
  <dcterms:modified xsi:type="dcterms:W3CDTF">2020-04-01T21:42:34Z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626493</vt:lpwstr>
  </property>
  <property fmtid="{D5CDD505-2E9C-101B-9397-08002B2CF9AE}" name="NXPowerLiteSettings" pid="3">
    <vt:lpwstr>C7000400038000</vt:lpwstr>
  </property>
  <property fmtid="{D5CDD505-2E9C-101B-9397-08002B2CF9AE}" name="NXPowerLiteVersion" pid="4">
    <vt:lpwstr>S9.0.1</vt:lpwstr>
  </property>
</Properties>
</file>