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E3C3C1F8-CC80-4A89-991F-F5EB0E70BB7B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FAF0B6C7-CE33-43D5-8889-BCC9753F6229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www.youtube.com/watch?v=e0pecj7ZCcQ" TargetMode="Externa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5.jpeg"/><Relationship Id="rId4" Type="http://schemas.openxmlformats.org/officeDocument/2006/relationships/image" Target="../media/image1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hyperlink" Target="https://www.youtube.com/watch?v=srLuzoS31B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bZvgrTNUHk" TargetMode="External"/><Relationship Id="rId2" Type="http://schemas.openxmlformats.org/officeDocument/2006/relationships/hyperlink" Target="https://www.youtube.com/watch?v=0rwCcVoFSD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Reforzando Rutina de Higiene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Actividad Medio Mayor </a:t>
            </a:r>
          </a:p>
          <a:p>
            <a:r>
              <a:rPr lang="es-CL" dirty="0" smtClean="0"/>
              <a:t>Viernes 08 de Mayo 2020</a:t>
            </a: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908719"/>
            <a:ext cx="2247900" cy="20288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352726"/>
            <a:ext cx="3059832" cy="2039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6872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1280" y="188640"/>
            <a:ext cx="8041440" cy="1800199"/>
          </a:xfrm>
        </p:spPr>
        <p:txBody>
          <a:bodyPr/>
          <a:lstStyle/>
          <a:p>
            <a:pPr algn="just"/>
            <a:r>
              <a:rPr lang="es-CL" sz="4000" dirty="0" smtClean="0"/>
              <a:t>Vamos a reforzar las rutinas de higiene en casa. ¿para que nos sirve?</a:t>
            </a:r>
            <a:endParaRPr lang="es-CL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038388"/>
            <a:ext cx="4824536" cy="427093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CL" dirty="0" smtClean="0"/>
              <a:t>Nos ayuda a desarrollar la </a:t>
            </a:r>
            <a:r>
              <a:rPr lang="es-CL" b="1" dirty="0" smtClean="0"/>
              <a:t>autonomía</a:t>
            </a:r>
            <a:r>
              <a:rPr lang="es-CL" dirty="0" smtClean="0"/>
              <a:t> para realizar actividades necesarias de la vida diaria (ir al baño, comer solo, entre otros)  </a:t>
            </a:r>
            <a:r>
              <a:rPr lang="es-MX" dirty="0"/>
              <a:t>El desarrollo de la </a:t>
            </a:r>
            <a:r>
              <a:rPr lang="es-MX" b="1" dirty="0"/>
              <a:t>autonomía personal</a:t>
            </a:r>
            <a:r>
              <a:rPr lang="es-MX" dirty="0"/>
              <a:t> es un objetivo prioritario en la educación de un </a:t>
            </a:r>
            <a:r>
              <a:rPr lang="es-MX" dirty="0" smtClean="0"/>
              <a:t>niño/a. </a:t>
            </a:r>
            <a:r>
              <a:rPr lang="es-MX" dirty="0"/>
              <a:t>Un </a:t>
            </a:r>
            <a:r>
              <a:rPr lang="es-MX" dirty="0" smtClean="0"/>
              <a:t>niño/a </a:t>
            </a:r>
            <a:r>
              <a:rPr lang="es-MX" dirty="0"/>
              <a:t>autónomo es aquel que es capaz de realizar </a:t>
            </a:r>
            <a:r>
              <a:rPr lang="es-MX" b="1" u="sng" dirty="0"/>
              <a:t>por sí mismo </a:t>
            </a:r>
            <a:r>
              <a:rPr lang="es-MX" dirty="0" smtClean="0"/>
              <a:t>aquellas </a:t>
            </a:r>
            <a:r>
              <a:rPr lang="es-MX" dirty="0"/>
              <a:t>tareas y actividades propias de los niños de su edad y de su entorno socio cultural</a:t>
            </a:r>
            <a:r>
              <a:rPr lang="es-MX" dirty="0" smtClean="0"/>
              <a:t>.</a:t>
            </a:r>
          </a:p>
          <a:p>
            <a:pPr marL="0" indent="0" algn="just">
              <a:buNone/>
            </a:pPr>
            <a:r>
              <a:rPr lang="es-MX" dirty="0" smtClean="0"/>
              <a:t>Nos enfocaremos en las siguientes actividades: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MX" dirty="0" smtClean="0"/>
              <a:t>Lavado de manos.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MX" dirty="0" smtClean="0"/>
              <a:t>Lavado de Dientes.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MX" dirty="0" smtClean="0"/>
              <a:t>Comenzar a limpiar su zona intima cuando va al baño.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MX" dirty="0" smtClean="0"/>
              <a:t>Desvestirse. </a:t>
            </a: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838324"/>
            <a:ext cx="2876550" cy="15906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165" y="3573016"/>
            <a:ext cx="2880320" cy="2880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731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048221"/>
          </a:xfrm>
        </p:spPr>
        <p:txBody>
          <a:bodyPr/>
          <a:lstStyle/>
          <a:p>
            <a:r>
              <a:rPr lang="es-CL" dirty="0" smtClean="0"/>
              <a:t>Lavado de manos: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4162800" cy="3950208"/>
          </a:xfrm>
        </p:spPr>
        <p:txBody>
          <a:bodyPr/>
          <a:lstStyle/>
          <a:p>
            <a:r>
              <a:rPr lang="es-CL" dirty="0">
                <a:hlinkClick r:id="rId2"/>
              </a:rPr>
              <a:t>https://</a:t>
            </a:r>
            <a:r>
              <a:rPr lang="es-CL" dirty="0" smtClean="0">
                <a:hlinkClick r:id="rId2"/>
              </a:rPr>
              <a:t>www.youtube.com/watch?v=e0pecj7ZCcQ</a:t>
            </a:r>
            <a:endParaRPr lang="es-CL" dirty="0" smtClean="0"/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3155677"/>
            <a:ext cx="2447925" cy="1685925"/>
          </a:xfr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484784"/>
            <a:ext cx="2628900" cy="1743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6 Imagen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21"/>
          <a:stretch/>
        </p:blipFill>
        <p:spPr>
          <a:xfrm>
            <a:off x="5463327" y="3789040"/>
            <a:ext cx="3333180" cy="2105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7 CuadroTexto"/>
          <p:cNvSpPr txBox="1"/>
          <p:nvPr/>
        </p:nvSpPr>
        <p:spPr>
          <a:xfrm>
            <a:off x="683568" y="4841602"/>
            <a:ext cx="39604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b="1" dirty="0" smtClean="0"/>
              <a:t>Importante: </a:t>
            </a:r>
            <a:r>
              <a:rPr lang="es-CL" dirty="0" smtClean="0"/>
              <a:t>La actividad debe ser  tranquila, entretenida, donde disfrute lo que estoy haciendo.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8619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Lavado de dientes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8200" y="2038388"/>
            <a:ext cx="7478216" cy="3951337"/>
          </a:xfrm>
        </p:spPr>
        <p:txBody>
          <a:bodyPr/>
          <a:lstStyle/>
          <a:p>
            <a:r>
              <a:rPr lang="es-CL" dirty="0">
                <a:hlinkClick r:id="rId2"/>
              </a:rPr>
              <a:t>https://www.youtube.com/watch?v=srLuzoS31BM</a:t>
            </a: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42" y="2780928"/>
            <a:ext cx="2447925" cy="16859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140968"/>
            <a:ext cx="4823752" cy="31579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1350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CL" sz="4400" dirty="0" smtClean="0"/>
              <a:t>Ahora vamos a comenzar con lo nuevo… ¿Cómo me limpio solo?</a:t>
            </a:r>
            <a:endParaRPr lang="es-CL" sz="44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2060848"/>
            <a:ext cx="5760640" cy="432048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CL" dirty="0" smtClean="0"/>
              <a:t>Para esta actividad, primero vamos a observar el siguiente video. </a:t>
            </a:r>
          </a:p>
          <a:p>
            <a:pPr marL="0" indent="0">
              <a:buNone/>
            </a:pPr>
            <a:r>
              <a:rPr lang="es-CL" dirty="0" smtClean="0">
                <a:hlinkClick r:id="rId2"/>
              </a:rPr>
              <a:t> https</a:t>
            </a:r>
            <a:r>
              <a:rPr lang="es-CL" dirty="0">
                <a:hlinkClick r:id="rId2"/>
              </a:rPr>
              <a:t>://</a:t>
            </a:r>
            <a:r>
              <a:rPr lang="es-CL" dirty="0" smtClean="0">
                <a:hlinkClick r:id="rId2"/>
              </a:rPr>
              <a:t>www.youtube.com/watch?v=0rwCcVoFSDA</a:t>
            </a:r>
            <a:endParaRPr lang="es-CL" dirty="0" smtClean="0"/>
          </a:p>
          <a:p>
            <a:pPr marL="0" indent="0">
              <a:buNone/>
            </a:pPr>
            <a:r>
              <a:rPr lang="es-CL" dirty="0"/>
              <a:t> </a:t>
            </a:r>
            <a:r>
              <a:rPr lang="es-CL" dirty="0" smtClean="0"/>
              <a:t>Materiales para esta actividad: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 smtClean="0"/>
              <a:t>Globos.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 smtClean="0"/>
              <a:t>Papel higiénico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L" dirty="0" smtClean="0"/>
              <a:t>Una silla o lugar a la altura de los niños/as.</a:t>
            </a:r>
          </a:p>
          <a:p>
            <a:pPr marL="0" indent="0">
              <a:buNone/>
            </a:pPr>
            <a:r>
              <a:rPr lang="es-CL" dirty="0" smtClean="0"/>
              <a:t>Sin embargo, hay algunos pequeños que aun están en el transito a dejar los pañales, les dejo el siguiente video para poder motivarlos. </a:t>
            </a:r>
          </a:p>
          <a:p>
            <a:pPr marL="0" indent="0">
              <a:buNone/>
            </a:pPr>
            <a:endParaRPr lang="es-CL" dirty="0"/>
          </a:p>
          <a:p>
            <a:pPr marL="0" indent="0">
              <a:buNone/>
            </a:pPr>
            <a:r>
              <a:rPr lang="es-CL" dirty="0">
                <a:hlinkClick r:id="rId3"/>
              </a:rPr>
              <a:t>https://www.youtube.com/watch?v=tbZvgrTNUHk</a:t>
            </a: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8" t="2908" r="54628" b="5509"/>
          <a:stretch/>
        </p:blipFill>
        <p:spPr>
          <a:xfrm>
            <a:off x="6368929" y="2060848"/>
            <a:ext cx="2422407" cy="365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66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405096" cy="760189"/>
          </a:xfrm>
        </p:spPr>
        <p:txBody>
          <a:bodyPr/>
          <a:lstStyle/>
          <a:p>
            <a:r>
              <a:rPr lang="es-CL" sz="4000" dirty="0" smtClean="0"/>
              <a:t>Comenzamos a desvestirnos:</a:t>
            </a:r>
            <a:endParaRPr lang="es-CL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52736"/>
            <a:ext cx="3096344" cy="493698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CL" dirty="0" smtClean="0"/>
              <a:t>Lo importante de esta actividad es la paciencia del adulto, recuerden que para el adulto es algo mecánico, por que esta aprendido, sin embargo, para los niños/as es un nuevo aprendizaje, el que tomara tiempo incorporarlo. Comenzaremos por los zapatos y calcetines, luego por la parte de abajo, tratemos en lo posible de comenzar por aquellas prendas mas fáciles de sacar, evitando capuchas. Siempre utilizaremos palabras de refuerzo y felicitaremos sus logros.</a:t>
            </a:r>
            <a:endParaRPr lang="es-CL" dirty="0"/>
          </a:p>
        </p:txBody>
      </p:sp>
      <p:sp>
        <p:nvSpPr>
          <p:cNvPr id="4" name="3 CuadroTexto"/>
          <p:cNvSpPr txBox="1"/>
          <p:nvPr/>
        </p:nvSpPr>
        <p:spPr>
          <a:xfrm>
            <a:off x="3727885" y="908720"/>
            <a:ext cx="456403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b="1" dirty="0" smtClean="0"/>
              <a:t>Actividad: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CL" dirty="0" smtClean="0"/>
              <a:t>Vamos a motivar a los niños/as a desvestirse a diario.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L" dirty="0" smtClean="0"/>
              <a:t>Además para ayudar en este proceso podemos elaborar con botones y retazos de tela un entretenido juego que nos ayude a desarrollar motricidad fina y a desarrollar autonomía al vestirse, también podemos pasar una prenda abotonada (como el delantal)</a:t>
            </a:r>
            <a:endParaRPr lang="es-CL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4437112"/>
            <a:ext cx="2476500" cy="1847850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835" y="4260899"/>
            <a:ext cx="2085975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93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404664"/>
            <a:ext cx="8136904" cy="5585061"/>
          </a:xfrm>
        </p:spPr>
        <p:txBody>
          <a:bodyPr/>
          <a:lstStyle/>
          <a:p>
            <a:pPr marL="0" indent="0" algn="just">
              <a:buNone/>
            </a:pPr>
            <a:r>
              <a:rPr lang="es-CL" dirty="0" smtClean="0"/>
              <a:t>Estas son actividades que se </a:t>
            </a:r>
            <a:r>
              <a:rPr lang="es-CL" b="1" dirty="0" smtClean="0"/>
              <a:t>repiten en el tiempo</a:t>
            </a:r>
            <a:r>
              <a:rPr lang="es-CL" dirty="0" smtClean="0"/>
              <a:t>, y en la medida que los niños/as experimenten podrán ser cada día autónomos. </a:t>
            </a:r>
          </a:p>
          <a:p>
            <a:pPr marL="0" indent="0" algn="just">
              <a:buNone/>
            </a:pPr>
            <a:r>
              <a:rPr lang="es-CL" dirty="0" smtClean="0"/>
              <a:t>Es por eso que cuando volvamos a conversar (apoderado-profesora) podremos saber como les resultan estas experiencias.  Recuerden que cada niño/a tiene su tiempo de aprender.  Espero que puedan disfrutar de estas actividades. </a:t>
            </a:r>
          </a:p>
          <a:p>
            <a:pPr marL="0" indent="0" algn="just">
              <a:buNone/>
            </a:pPr>
            <a:r>
              <a:rPr lang="es-CL" dirty="0" smtClean="0"/>
              <a:t>Nos vemos la próxima actividad y si lo deseas puedes tomar una foto y enviarle a tu profesora. </a:t>
            </a:r>
          </a:p>
          <a:p>
            <a:pPr marL="0" indent="0">
              <a:buNone/>
            </a:pPr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4293096"/>
            <a:ext cx="3235141" cy="2155038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4318839"/>
            <a:ext cx="2571750" cy="1771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59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ketchbook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TM01790492[[fn=Cuaderno de dibujo]]</Template>
  <TotalTime>341</TotalTime>
  <Words>461</Words>
  <Application>Microsoft Office PowerPoint</Application>
  <PresentationFormat>Presentación en pantalla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Sketchbook</vt:lpstr>
      <vt:lpstr>Reforzando Rutina de Higiene</vt:lpstr>
      <vt:lpstr>Vamos a reforzar las rutinas de higiene en casa. ¿para que nos sirve?</vt:lpstr>
      <vt:lpstr>Lavado de manos:</vt:lpstr>
      <vt:lpstr>Lavado de dientes</vt:lpstr>
      <vt:lpstr>Ahora vamos a comenzar con lo nuevo… ¿Cómo me limpio solo?</vt:lpstr>
      <vt:lpstr>Comenzamos a desvestirnos: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Reforzando Rutina de Higiene</dc:title>
  <dc:creator>HP</dc:creator>
  <cp:lastModifiedBy>HP</cp:lastModifiedBy>
  <cp:revision>13</cp:revision>
  <dcterms:created xsi:type="dcterms:W3CDTF">2020-05-07T22:36:04Z</dcterms:created>
  <dcterms:modified xsi:type="dcterms:W3CDTF">2020-05-08T04:17:53Z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939249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