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62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71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665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782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629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98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79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90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884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618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021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2B57D-1BE5-4865-924F-49F0AC9A4E26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193A7-7F81-455A-A09E-6BD6C814D6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8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<Relationships xmlns="http://schemas.openxmlformats.org/package/2006/relationships"><Relationship Id="rId3" Target="https://youtu.be/WV0DIaOmmps" TargetMode="External" Type="http://schemas.openxmlformats.org/officeDocument/2006/relationships/hyperlink"/><Relationship Id="rId2" Target="../media/image18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" y="-57995"/>
            <a:ext cx="91234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3194293" y="1376925"/>
            <a:ext cx="27927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Sonidos: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637393" y="2310503"/>
            <a:ext cx="59065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ONOMATOPEYICOS </a:t>
            </a:r>
          </a:p>
        </p:txBody>
      </p:sp>
      <p:pic>
        <p:nvPicPr>
          <p:cNvPr id="1028" name="Picture 4" descr="Imagen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64"/>
          <a:stretch/>
        </p:blipFill>
        <p:spPr bwMode="auto">
          <a:xfrm>
            <a:off x="1776437" y="2996952"/>
            <a:ext cx="1990725" cy="238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n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3" t="6144" r="6892" b="9786"/>
          <a:stretch/>
        </p:blipFill>
        <p:spPr bwMode="auto">
          <a:xfrm>
            <a:off x="3851920" y="3267578"/>
            <a:ext cx="2272979" cy="182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581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Resultado de imagen para sonidos onomatopeyicos de obje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224" y="1484784"/>
            <a:ext cx="6905551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405913" y="620688"/>
            <a:ext cx="6332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es su sonido?</a:t>
            </a:r>
          </a:p>
        </p:txBody>
      </p:sp>
    </p:spTree>
    <p:extLst>
      <p:ext uri="{BB962C8B-B14F-4D97-AF65-F5344CB8AC3E}">
        <p14:creationId xmlns:p14="http://schemas.microsoft.com/office/powerpoint/2010/main" val="196756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Resultado de imagen para sonidos onomatopeyicos de obje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269" y="1844824"/>
            <a:ext cx="7001461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3283711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521" y="1677812"/>
            <a:ext cx="6862957" cy="514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4231201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Resultado de imagen para sonidos onomatopeyicos de obje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838" y="1809693"/>
            <a:ext cx="6748323" cy="506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748971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428" y="1772816"/>
            <a:ext cx="6977143" cy="487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1570899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C2E85D-DDBF-4E11-B96D-BF203CFB5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" y="0"/>
            <a:ext cx="9127774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C329BA4-BC93-4A85-8D6C-F278768F1D7B}"/>
              </a:ext>
            </a:extLst>
          </p:cNvPr>
          <p:cNvSpPr txBox="1"/>
          <p:nvPr/>
        </p:nvSpPr>
        <p:spPr>
          <a:xfrm>
            <a:off x="1475656" y="836712"/>
            <a:ext cx="60486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Comic Sans MS" panose="030F0702030302020204" pitchFamily="66" charset="0"/>
              </a:rPr>
              <a:t>TE INVITO A JUGAR EN FAMILIA!!!! </a:t>
            </a:r>
          </a:p>
          <a:p>
            <a:pPr algn="ctr"/>
            <a:r>
              <a:rPr lang="es-CL" sz="2400" dirty="0">
                <a:latin typeface="Comic Sans MS" panose="030F0702030302020204" pitchFamily="66" charset="0"/>
              </a:rPr>
              <a:t>JUNTOS REPRODUZCAN TODOS LOS SONIDOS Y ASI NOS DIVERTIREMOS TODOS.</a:t>
            </a:r>
          </a:p>
          <a:p>
            <a:pPr algn="ctr"/>
            <a:endParaRPr lang="es-CL" sz="2400" dirty="0">
              <a:latin typeface="Comic Sans MS" panose="030F0702030302020204" pitchFamily="66" charset="0"/>
            </a:endParaRPr>
          </a:p>
          <a:p>
            <a:pPr algn="ctr"/>
            <a:r>
              <a:rPr lang="es-CL" sz="2400">
                <a:latin typeface="Comic Sans MS" panose="030F0702030302020204" pitchFamily="66" charset="0"/>
              </a:rPr>
              <a:t>RECUERDA HACER </a:t>
            </a:r>
            <a:r>
              <a:rPr lang="es-CL" sz="2400" dirty="0">
                <a:latin typeface="Comic Sans MS" panose="030F0702030302020204" pitchFamily="66" charset="0"/>
              </a:rPr>
              <a:t>UN PEQUEÑO VIDEO DE LA ACTIVIDAD Y ENVIARLA A LAS TIAS.</a:t>
            </a:r>
          </a:p>
          <a:p>
            <a:pPr algn="ctr"/>
            <a:endParaRPr lang="es-CL" sz="2400" dirty="0">
              <a:latin typeface="Comic Sans MS" panose="030F0702030302020204" pitchFamily="66" charset="0"/>
            </a:endParaRPr>
          </a:p>
          <a:p>
            <a:pPr algn="ctr"/>
            <a:r>
              <a:rPr lang="es-CL" sz="2400" dirty="0">
                <a:latin typeface="Comic Sans MS" panose="030F0702030302020204" pitchFamily="66" charset="0"/>
              </a:rPr>
              <a:t>TE DEJO UN VIDEO MUY ENTRETENIDO</a:t>
            </a:r>
          </a:p>
          <a:p>
            <a:pPr algn="ctr"/>
            <a:endParaRPr lang="es-CL" sz="2400" dirty="0"/>
          </a:p>
          <a:p>
            <a:pPr algn="ctr"/>
            <a:r>
              <a:rPr lang="es-CL" sz="2400" dirty="0">
                <a:hlinkClick r:id="rId3"/>
              </a:rPr>
              <a:t>https://youtu.be/WV0DIaOmmps</a:t>
            </a:r>
            <a:endParaRPr lang="es-CL" sz="2400" dirty="0"/>
          </a:p>
          <a:p>
            <a:pPr algn="ctr"/>
            <a:endParaRPr lang="es-CL" sz="2400" dirty="0"/>
          </a:p>
          <a:p>
            <a:pPr algn="ctr"/>
            <a:r>
              <a:rPr lang="es-CL" sz="2400" dirty="0">
                <a:latin typeface="Comic Sans MS" panose="030F0702030302020204" pitchFamily="66" charset="0"/>
              </a:rPr>
              <a:t>NOS VEMOS…</a:t>
            </a:r>
          </a:p>
        </p:txBody>
      </p:sp>
    </p:spTree>
    <p:extLst>
      <p:ext uri="{BB962C8B-B14F-4D97-AF65-F5344CB8AC3E}">
        <p14:creationId xmlns:p14="http://schemas.microsoft.com/office/powerpoint/2010/main" val="227851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D04459-5AA4-4DED-AC13-4CCC51869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" y="0"/>
            <a:ext cx="9119616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40AA828-1619-49AC-942A-EEA573E25F87}"/>
              </a:ext>
            </a:extLst>
          </p:cNvPr>
          <p:cNvSpPr txBox="1"/>
          <p:nvPr/>
        </p:nvSpPr>
        <p:spPr>
          <a:xfrm>
            <a:off x="1835696" y="1583080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APRENDIZAJE ESPERADO DE LA ACTIVIDAD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BA8EB1A-B76A-4A9B-B4E7-E591A00E0E53}"/>
              </a:ext>
            </a:extLst>
          </p:cNvPr>
          <p:cNvSpPr/>
          <p:nvPr/>
        </p:nvSpPr>
        <p:spPr>
          <a:xfrm>
            <a:off x="1835696" y="2828836"/>
            <a:ext cx="54726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dirty="0">
                <a:solidFill>
                  <a:srgbClr val="002060"/>
                </a:solidFill>
                <a:latin typeface="Comic Sans MS" panose="030F0702030302020204" pitchFamily="66" charset="0"/>
              </a:rPr>
              <a:t>Expresarse oralmente, empleando estructuras oracionales simples y respetando patrones gramaticales básicos, en distintas situaciones cotidianas y juegos. </a:t>
            </a:r>
          </a:p>
        </p:txBody>
      </p:sp>
    </p:spTree>
    <p:extLst>
      <p:ext uri="{BB962C8B-B14F-4D97-AF65-F5344CB8AC3E}">
        <p14:creationId xmlns:p14="http://schemas.microsoft.com/office/powerpoint/2010/main" val="298735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5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Resultado de imagen para sonidos onomatopeyicos de obje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6768752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405913" y="620688"/>
            <a:ext cx="6332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es su sonido?</a:t>
            </a:r>
          </a:p>
        </p:txBody>
      </p:sp>
    </p:spTree>
    <p:extLst>
      <p:ext uri="{BB962C8B-B14F-4D97-AF65-F5344CB8AC3E}">
        <p14:creationId xmlns:p14="http://schemas.microsoft.com/office/powerpoint/2010/main" val="266240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8" y="2204864"/>
            <a:ext cx="6984777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405913" y="620688"/>
            <a:ext cx="6332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es su sonido?</a:t>
            </a:r>
          </a:p>
        </p:txBody>
      </p:sp>
    </p:spTree>
    <p:extLst>
      <p:ext uri="{BB962C8B-B14F-4D97-AF65-F5344CB8AC3E}">
        <p14:creationId xmlns:p14="http://schemas.microsoft.com/office/powerpoint/2010/main" val="42299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04864"/>
            <a:ext cx="6912768" cy="430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405913" y="620688"/>
            <a:ext cx="6332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es su sonido?</a:t>
            </a:r>
          </a:p>
        </p:txBody>
      </p:sp>
    </p:spTree>
    <p:extLst>
      <p:ext uri="{BB962C8B-B14F-4D97-AF65-F5344CB8AC3E}">
        <p14:creationId xmlns:p14="http://schemas.microsoft.com/office/powerpoint/2010/main" val="81817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182" y="2229481"/>
            <a:ext cx="6840760" cy="462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405913" y="620688"/>
            <a:ext cx="6332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es su sonido?</a:t>
            </a:r>
          </a:p>
        </p:txBody>
      </p:sp>
    </p:spTree>
    <p:extLst>
      <p:ext uri="{BB962C8B-B14F-4D97-AF65-F5344CB8AC3E}">
        <p14:creationId xmlns:p14="http://schemas.microsoft.com/office/powerpoint/2010/main" val="234879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Resultado de imagen para sonidos onomatopeyicos de obje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29" y="2021601"/>
            <a:ext cx="680964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1778087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815" y="1573718"/>
            <a:ext cx="6884377" cy="5168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1701958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6" descr="Resultado de imagen para BORDES BU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42"/>
            <a:ext cx="9144000" cy="687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Resultado de imagen para sonidos onomatopeyicos de obje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6"/>
            <a:ext cx="7056784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826701" y="620688"/>
            <a:ext cx="5490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¿ Cómo hace …….?</a:t>
            </a:r>
          </a:p>
        </p:txBody>
      </p:sp>
    </p:spTree>
    <p:extLst>
      <p:ext uri="{BB962C8B-B14F-4D97-AF65-F5344CB8AC3E}">
        <p14:creationId xmlns:p14="http://schemas.microsoft.com/office/powerpoint/2010/main" val="31714873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134</Words>
  <Application>Microsoft Office PowerPoint</Application>
  <PresentationFormat>Presentación en pantalla (4:3)</PresentationFormat>
  <Paragraphs>26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Comic Sans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Alvarado</dc:creator>
  <cp:lastModifiedBy>cynthia ponce</cp:lastModifiedBy>
  <cp:revision>7</cp:revision>
  <dcterms:created xsi:type="dcterms:W3CDTF">2019-02-23T22:28:14Z</dcterms:created>
  <dcterms:modified xsi:type="dcterms:W3CDTF">2020-05-25T03:29:43Z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709799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