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155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917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687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351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9213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87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248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112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988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070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197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D78E-8D5E-45DB-A146-D2A22CD9D743}" type="datetimeFigureOut">
              <a:rPr lang="es-CL" smtClean="0"/>
              <a:t>24-05-2020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D1FC-B501-441F-AD76-09D30E2295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718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0.png" Type="http://schemas.openxmlformats.org/officeDocument/2006/relationships/image"/><Relationship Id="rId5" Target="../media/image9.png" Type="http://schemas.openxmlformats.org/officeDocument/2006/relationships/image"/><Relationship Id="rId4" Target="../media/image8.png" Type="http://schemas.openxmlformats.org/officeDocument/2006/relationships/image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gif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png"/><Relationship Id="rId4" Type="http://schemas.openxmlformats.org/officeDocument/2006/relationships/image" Target="../media/image2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fondos de niÃ±os pequeÃ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" y="-13289"/>
            <a:ext cx="9138227" cy="6871289"/>
          </a:xfrm>
          <a:prstGeom prst="rect">
            <a:avLst/>
          </a:prstGeom>
          <a:noFill/>
          <a:ln w="762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5307570" y="-13289"/>
            <a:ext cx="37473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Jugando con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95154" y="877973"/>
            <a:ext cx="42431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Segmentación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50240" y="2522375"/>
            <a:ext cx="2362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Silábica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8049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cartero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13314" name="Picture 2" descr="Resultado de imagen para dibujo de cart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72318"/>
            <a:ext cx="252028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Llamada de nube"/>
          <p:cNvSpPr/>
          <p:nvPr/>
        </p:nvSpPr>
        <p:spPr>
          <a:xfrm>
            <a:off x="3643631" y="1052736"/>
            <a:ext cx="4294552" cy="2016224"/>
          </a:xfrm>
          <a:prstGeom prst="cloudCallout">
            <a:avLst>
              <a:gd name="adj1" fmla="val -66828"/>
              <a:gd name="adj2" fmla="val -61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cartero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 </a:t>
            </a:r>
            <a:endParaRPr lang="es-CL" dirty="0"/>
          </a:p>
        </p:txBody>
      </p:sp>
      <p:sp>
        <p:nvSpPr>
          <p:cNvPr id="9" name="8 Estrella de 7 puntas"/>
          <p:cNvSpPr/>
          <p:nvPr/>
        </p:nvSpPr>
        <p:spPr>
          <a:xfrm>
            <a:off x="1739193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strella de 7 puntas"/>
          <p:cNvSpPr/>
          <p:nvPr/>
        </p:nvSpPr>
        <p:spPr>
          <a:xfrm>
            <a:off x="4139952" y="5169243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Estrella de 7 puntas"/>
          <p:cNvSpPr/>
          <p:nvPr/>
        </p:nvSpPr>
        <p:spPr>
          <a:xfrm>
            <a:off x="6372200" y="5092361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331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73015"/>
            <a:ext cx="1512168" cy="135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Imagen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401" y="3488093"/>
            <a:ext cx="2241229" cy="159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Resultado de imagen para dibujo de bicicleta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98" b="15567"/>
          <a:stretch/>
        </p:blipFill>
        <p:spPr bwMode="auto">
          <a:xfrm>
            <a:off x="3653994" y="3431995"/>
            <a:ext cx="2274796" cy="1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726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constructor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4098" name="Picture 2" descr="Resultado de imagen para dibujo de constru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73" y="1196752"/>
            <a:ext cx="2995533" cy="235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3643631" y="1052736"/>
            <a:ext cx="4294552" cy="2016224"/>
          </a:xfrm>
          <a:prstGeom prst="cloudCallout">
            <a:avLst>
              <a:gd name="adj1" fmla="val -69040"/>
              <a:gd name="adj2" fmla="val -3027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constructor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sp>
        <p:nvSpPr>
          <p:cNvPr id="8" name="7 Estrella de 7 puntas"/>
          <p:cNvSpPr/>
          <p:nvPr/>
        </p:nvSpPr>
        <p:spPr>
          <a:xfrm>
            <a:off x="1331640" y="5181604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Estrella de 7 puntas"/>
          <p:cNvSpPr/>
          <p:nvPr/>
        </p:nvSpPr>
        <p:spPr>
          <a:xfrm>
            <a:off x="3883450" y="5189345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strella de 7 puntas"/>
          <p:cNvSpPr/>
          <p:nvPr/>
        </p:nvSpPr>
        <p:spPr>
          <a:xfrm>
            <a:off x="6457281" y="505511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100" name="Picture 4" descr="Resultado de imagen para dibujo de casa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51"/>
          <a:stretch/>
        </p:blipFill>
        <p:spPr bwMode="auto">
          <a:xfrm>
            <a:off x="6121210" y="3312804"/>
            <a:ext cx="1816660" cy="170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n relaciona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99693"/>
            <a:ext cx="1905525" cy="1776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n para dibujo de taladr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02" y="3548582"/>
            <a:ext cx="1987151" cy="160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61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76251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dibujo de cociner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2" t="3715" r="11633"/>
          <a:stretch/>
        </p:blipFill>
        <p:spPr bwMode="auto">
          <a:xfrm>
            <a:off x="1115616" y="1124744"/>
            <a:ext cx="1999689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Llamada de nube"/>
          <p:cNvSpPr/>
          <p:nvPr/>
        </p:nvSpPr>
        <p:spPr>
          <a:xfrm>
            <a:off x="3643631" y="1052736"/>
            <a:ext cx="4294552" cy="2016224"/>
          </a:xfrm>
          <a:prstGeom prst="cloudCallout">
            <a:avLst>
              <a:gd name="adj1" fmla="val -65998"/>
              <a:gd name="adj2" fmla="val 683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 la cocinera  a segmentar (separar) silábicamente 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 </a:t>
            </a:r>
            <a:endParaRPr lang="es-CL" dirty="0"/>
          </a:p>
        </p:txBody>
      </p:sp>
      <p:pic>
        <p:nvPicPr>
          <p:cNvPr id="2054" name="Picture 6" descr="Resultado de imagen para dibujo de tort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26" t="3294" r="20395" b="3862"/>
          <a:stretch/>
        </p:blipFill>
        <p:spPr bwMode="auto">
          <a:xfrm>
            <a:off x="1239046" y="3081647"/>
            <a:ext cx="1728192" cy="207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n relaciona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989" y="3246525"/>
            <a:ext cx="144016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0" descr="Resultado de imagen para dibujo queq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64" name="Picture 16" descr="Imagen relacionad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26188"/>
            <a:ext cx="2556285" cy="1927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Estrella de 7 puntas"/>
          <p:cNvSpPr/>
          <p:nvPr/>
        </p:nvSpPr>
        <p:spPr>
          <a:xfrm>
            <a:off x="1419066" y="5225598"/>
            <a:ext cx="1368152" cy="720080"/>
          </a:xfrm>
          <a:prstGeom prst="star7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17 Estrella de 7 puntas"/>
          <p:cNvSpPr/>
          <p:nvPr/>
        </p:nvSpPr>
        <p:spPr>
          <a:xfrm>
            <a:off x="3712993" y="5032090"/>
            <a:ext cx="1368152" cy="720080"/>
          </a:xfrm>
          <a:prstGeom prst="star7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18 Estrella de 7 puntas"/>
          <p:cNvSpPr/>
          <p:nvPr/>
        </p:nvSpPr>
        <p:spPr>
          <a:xfrm>
            <a:off x="6156176" y="5159829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Cocinera:</a:t>
            </a:r>
          </a:p>
        </p:txBody>
      </p:sp>
    </p:spTree>
    <p:extLst>
      <p:ext uri="{BB962C8B-B14F-4D97-AF65-F5344CB8AC3E}">
        <p14:creationId xmlns:p14="http://schemas.microsoft.com/office/powerpoint/2010/main" val="84759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Llamada de nube"/>
          <p:cNvSpPr/>
          <p:nvPr/>
        </p:nvSpPr>
        <p:spPr>
          <a:xfrm>
            <a:off x="3995936" y="1052736"/>
            <a:ext cx="4294552" cy="2016224"/>
          </a:xfrm>
          <a:prstGeom prst="cloudCallout">
            <a:avLst>
              <a:gd name="adj1" fmla="val -66828"/>
              <a:gd name="adj2" fmla="val -21436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profesor  a  segmentar (separa)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pic>
        <p:nvPicPr>
          <p:cNvPr id="12290" name="Picture 2" descr="Resultado de imagen para dibujo de profes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446" y="1036913"/>
            <a:ext cx="1711394" cy="207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Imagen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27" t="2679" r="21783" b="3682"/>
          <a:stretch/>
        </p:blipFill>
        <p:spPr bwMode="auto">
          <a:xfrm>
            <a:off x="1619672" y="3231839"/>
            <a:ext cx="1512168" cy="1899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Resultado de imagen para dibujo de lapiz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19" y="3011368"/>
            <a:ext cx="1159755" cy="176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Imagen relacionada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71" b="19379"/>
          <a:stretch/>
        </p:blipFill>
        <p:spPr bwMode="auto">
          <a:xfrm>
            <a:off x="5608288" y="3594930"/>
            <a:ext cx="2103124" cy="1173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Elipse"/>
          <p:cNvSpPr/>
          <p:nvPr/>
        </p:nvSpPr>
        <p:spPr>
          <a:xfrm>
            <a:off x="4211960" y="4874979"/>
            <a:ext cx="1224136" cy="817814"/>
          </a:xfrm>
          <a:prstGeom prst="ellipse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Elipse"/>
          <p:cNvSpPr/>
          <p:nvPr/>
        </p:nvSpPr>
        <p:spPr>
          <a:xfrm>
            <a:off x="6372200" y="5027379"/>
            <a:ext cx="1224136" cy="817814"/>
          </a:xfrm>
          <a:prstGeom prst="ellipse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Elipse"/>
          <p:cNvSpPr/>
          <p:nvPr/>
        </p:nvSpPr>
        <p:spPr>
          <a:xfrm>
            <a:off x="1763688" y="5102921"/>
            <a:ext cx="1224136" cy="817814"/>
          </a:xfrm>
          <a:prstGeom prst="ellipse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16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profesor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97630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Llamada de nube"/>
          <p:cNvSpPr/>
          <p:nvPr/>
        </p:nvSpPr>
        <p:spPr>
          <a:xfrm>
            <a:off x="3995936" y="1052736"/>
            <a:ext cx="4294552" cy="2016224"/>
          </a:xfrm>
          <a:prstGeom prst="cloudCallout">
            <a:avLst>
              <a:gd name="adj1" fmla="val -66828"/>
              <a:gd name="adj2" fmla="val -21436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 la peluquera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pic>
        <p:nvPicPr>
          <p:cNvPr id="11266" name="Picture 2" descr="Resultado de imagen para dibujo de peluquer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7" t="3801" r="22419" b="5743"/>
          <a:stretch/>
        </p:blipFill>
        <p:spPr bwMode="auto">
          <a:xfrm>
            <a:off x="1023816" y="1038649"/>
            <a:ext cx="2084986" cy="224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Resultado de imagen para dibujo de secador de pel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284984"/>
            <a:ext cx="1584176" cy="17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Resultado de imagen para dibujo de  tijer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5"/>
            <a:ext cx="1993688" cy="185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Resultado de imagen para dibujo de  shampoo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97" r="21625"/>
          <a:stretch/>
        </p:blipFill>
        <p:spPr bwMode="auto">
          <a:xfrm>
            <a:off x="4211960" y="3258624"/>
            <a:ext cx="123889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Estrella de 7 puntas"/>
          <p:cNvSpPr/>
          <p:nvPr/>
        </p:nvSpPr>
        <p:spPr>
          <a:xfrm>
            <a:off x="6444208" y="5032090"/>
            <a:ext cx="1368152" cy="720080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Estrella de 7 puntas"/>
          <p:cNvSpPr/>
          <p:nvPr/>
        </p:nvSpPr>
        <p:spPr>
          <a:xfrm>
            <a:off x="4181626" y="5093728"/>
            <a:ext cx="1368152" cy="720080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Estrella de 7 puntas"/>
          <p:cNvSpPr/>
          <p:nvPr/>
        </p:nvSpPr>
        <p:spPr>
          <a:xfrm>
            <a:off x="1556048" y="5184490"/>
            <a:ext cx="1368152" cy="720080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peluquera:</a:t>
            </a:r>
          </a:p>
        </p:txBody>
      </p:sp>
    </p:spTree>
    <p:extLst>
      <p:ext uri="{BB962C8B-B14F-4D97-AF65-F5344CB8AC3E}">
        <p14:creationId xmlns:p14="http://schemas.microsoft.com/office/powerpoint/2010/main" val="29782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veterinaria:</a:t>
            </a:r>
          </a:p>
        </p:txBody>
      </p:sp>
      <p:pic>
        <p:nvPicPr>
          <p:cNvPr id="10242" name="Picture 2" descr="Resultado de imagen para dibujo de veterinari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4" b="16213"/>
          <a:stretch/>
        </p:blipFill>
        <p:spPr bwMode="auto">
          <a:xfrm>
            <a:off x="886351" y="1165053"/>
            <a:ext cx="2654761" cy="187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3851920" y="1165053"/>
            <a:ext cx="4294552" cy="2016224"/>
          </a:xfrm>
          <a:prstGeom prst="cloudCallout">
            <a:avLst>
              <a:gd name="adj1" fmla="val -63786"/>
              <a:gd name="adj2" fmla="val -22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 la veterinaria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pic>
        <p:nvPicPr>
          <p:cNvPr id="10244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460" y="3109012"/>
            <a:ext cx="1812091" cy="224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Resultado de imagen para dibujo gat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195" y="3328824"/>
            <a:ext cx="1875597" cy="1878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Imagen relacionada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64"/>
          <a:stretch/>
        </p:blipFill>
        <p:spPr bwMode="auto">
          <a:xfrm>
            <a:off x="3740247" y="3135042"/>
            <a:ext cx="1807520" cy="207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Estrella de 7 puntas"/>
          <p:cNvSpPr/>
          <p:nvPr/>
        </p:nvSpPr>
        <p:spPr>
          <a:xfrm>
            <a:off x="6156176" y="5159829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Estrella de 7 puntas"/>
          <p:cNvSpPr/>
          <p:nvPr/>
        </p:nvSpPr>
        <p:spPr>
          <a:xfrm>
            <a:off x="3959931" y="5207308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Estrella de 7 puntas"/>
          <p:cNvSpPr/>
          <p:nvPr/>
        </p:nvSpPr>
        <p:spPr>
          <a:xfrm>
            <a:off x="1552429" y="5207308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626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Comerciante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9218" name="Picture 2" descr="Imagen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1"/>
          <a:stretch/>
        </p:blipFill>
        <p:spPr bwMode="auto">
          <a:xfrm>
            <a:off x="971600" y="1080635"/>
            <a:ext cx="2623716" cy="220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4067944" y="1080635"/>
            <a:ext cx="4294552" cy="2016224"/>
          </a:xfrm>
          <a:prstGeom prst="cloudCallout">
            <a:avLst>
              <a:gd name="adj1" fmla="val -62680"/>
              <a:gd name="adj2" fmla="val -2909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comerciante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sp>
        <p:nvSpPr>
          <p:cNvPr id="8" name="7 Estrella de 7 puntas"/>
          <p:cNvSpPr/>
          <p:nvPr/>
        </p:nvSpPr>
        <p:spPr>
          <a:xfrm>
            <a:off x="6156176" y="5159829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Estrella de 7 puntas"/>
          <p:cNvSpPr/>
          <p:nvPr/>
        </p:nvSpPr>
        <p:spPr>
          <a:xfrm>
            <a:off x="4067944" y="5159829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strella de 7 puntas"/>
          <p:cNvSpPr/>
          <p:nvPr/>
        </p:nvSpPr>
        <p:spPr>
          <a:xfrm>
            <a:off x="1739193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220" name="Picture 4" descr="Imagen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3" r="22842"/>
          <a:stretch/>
        </p:blipFill>
        <p:spPr bwMode="auto">
          <a:xfrm>
            <a:off x="1601878" y="3305987"/>
            <a:ext cx="1642781" cy="173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Imagen relaciona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408" y="3269290"/>
            <a:ext cx="1185223" cy="1890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Resultado de imagen para dibujo frutill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250" y="3300657"/>
            <a:ext cx="1604004" cy="1804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97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jardinero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8194" name="Picture 2" descr="Resultado de imagen para dibujo de jardiner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3" r="22527"/>
          <a:stretch/>
        </p:blipFill>
        <p:spPr bwMode="auto">
          <a:xfrm>
            <a:off x="971600" y="969969"/>
            <a:ext cx="2026625" cy="227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3643631" y="988261"/>
            <a:ext cx="4294552" cy="2016224"/>
          </a:xfrm>
          <a:prstGeom prst="cloudCallout">
            <a:avLst>
              <a:gd name="adj1" fmla="val -66275"/>
              <a:gd name="adj2" fmla="val -1024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jardinero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 </a:t>
            </a:r>
            <a:endParaRPr lang="es-CL" dirty="0"/>
          </a:p>
        </p:txBody>
      </p:sp>
      <p:pic>
        <p:nvPicPr>
          <p:cNvPr id="819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93959"/>
            <a:ext cx="2304256" cy="179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Resultado de imagen para dibujo regader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71999"/>
            <a:ext cx="2160240" cy="158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Imagen relacionad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883" y="3197741"/>
            <a:ext cx="1373286" cy="174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Estrella de 7 puntas"/>
          <p:cNvSpPr/>
          <p:nvPr/>
        </p:nvSpPr>
        <p:spPr>
          <a:xfrm>
            <a:off x="1739193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Estrella de 7 puntas"/>
          <p:cNvSpPr/>
          <p:nvPr/>
        </p:nvSpPr>
        <p:spPr>
          <a:xfrm>
            <a:off x="3959931" y="5104236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Estrella de 7 puntas"/>
          <p:cNvSpPr/>
          <p:nvPr/>
        </p:nvSpPr>
        <p:spPr>
          <a:xfrm>
            <a:off x="6372200" y="5104236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4992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bombero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7170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2981325" cy="2341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3863812" y="1054082"/>
            <a:ext cx="4294552" cy="2016224"/>
          </a:xfrm>
          <a:prstGeom prst="cloudCallout">
            <a:avLst>
              <a:gd name="adj1" fmla="val -65998"/>
              <a:gd name="adj2" fmla="val 683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bombero a segmentar (separar)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 </a:t>
            </a:r>
            <a:endParaRPr lang="es-CL" dirty="0"/>
          </a:p>
        </p:txBody>
      </p:sp>
      <p:sp>
        <p:nvSpPr>
          <p:cNvPr id="8" name="7 Estrella de 7 puntas"/>
          <p:cNvSpPr/>
          <p:nvPr/>
        </p:nvSpPr>
        <p:spPr>
          <a:xfrm>
            <a:off x="1739193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Estrella de 7 puntas"/>
          <p:cNvSpPr/>
          <p:nvPr/>
        </p:nvSpPr>
        <p:spPr>
          <a:xfrm>
            <a:off x="4139952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strella de 7 puntas"/>
          <p:cNvSpPr/>
          <p:nvPr/>
        </p:nvSpPr>
        <p:spPr>
          <a:xfrm>
            <a:off x="6625544" y="5255231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7174" name="Picture 6" descr="Imagen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27" r="32177"/>
          <a:stretch/>
        </p:blipFill>
        <p:spPr bwMode="auto">
          <a:xfrm>
            <a:off x="6642803" y="3070305"/>
            <a:ext cx="1090320" cy="21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Imagen relacionad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1" t="13740" r="7706" b="11897"/>
          <a:stretch/>
        </p:blipFill>
        <p:spPr bwMode="auto">
          <a:xfrm>
            <a:off x="3704265" y="3394037"/>
            <a:ext cx="2499268" cy="166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Imagen relacionad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462525"/>
            <a:ext cx="2381249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22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Picture 2" descr="Resultado de imagen para bordes amaril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48" y="0"/>
            <a:ext cx="9152948" cy="680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55574" y="7937"/>
            <a:ext cx="44884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lgDash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 carpintero</a:t>
            </a:r>
            <a:r>
              <a:rPr lang="es-ES" sz="5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</p:txBody>
      </p:sp>
      <p:pic>
        <p:nvPicPr>
          <p:cNvPr id="5122" name="Picture 2" descr="Resultado de imagen para dibujo de carpintero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4" t="4005" r="15795" b="4075"/>
          <a:stretch/>
        </p:blipFill>
        <p:spPr bwMode="auto">
          <a:xfrm>
            <a:off x="1187624" y="1052736"/>
            <a:ext cx="1872208" cy="254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3643631" y="1052736"/>
            <a:ext cx="4294552" cy="2016224"/>
          </a:xfrm>
          <a:prstGeom prst="cloudCallout">
            <a:avLst>
              <a:gd name="adj1" fmla="val -74017"/>
              <a:gd name="adj2" fmla="val -2320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 Ayuda al carpintero a segmentar (separa) silábicamente cada </a:t>
            </a:r>
            <a:r>
              <a:rPr lang="es-CL" dirty="0" err="1">
                <a:solidFill>
                  <a:schemeClr val="tx1"/>
                </a:solidFill>
              </a:rPr>
              <a:t>imágen</a:t>
            </a:r>
            <a:r>
              <a:rPr lang="es-CL" dirty="0">
                <a:solidFill>
                  <a:schemeClr val="tx1"/>
                </a:solidFill>
              </a:rPr>
              <a:t>.</a:t>
            </a:r>
            <a:endParaRPr lang="es-CL" dirty="0"/>
          </a:p>
        </p:txBody>
      </p:sp>
      <p:pic>
        <p:nvPicPr>
          <p:cNvPr id="5124" name="Picture 4" descr="Imagen relacionada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8" t="13839" r="9756" b="13005"/>
          <a:stretch/>
        </p:blipFill>
        <p:spPr bwMode="auto">
          <a:xfrm>
            <a:off x="1340176" y="3717032"/>
            <a:ext cx="1567103" cy="144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Estrella de 7 puntas"/>
          <p:cNvSpPr/>
          <p:nvPr/>
        </p:nvSpPr>
        <p:spPr>
          <a:xfrm>
            <a:off x="1739193" y="5110350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strella de 7 puntas"/>
          <p:cNvSpPr/>
          <p:nvPr/>
        </p:nvSpPr>
        <p:spPr>
          <a:xfrm>
            <a:off x="3959931" y="5085967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Estrella de 7 puntas"/>
          <p:cNvSpPr/>
          <p:nvPr/>
        </p:nvSpPr>
        <p:spPr>
          <a:xfrm>
            <a:off x="6570031" y="5106215"/>
            <a:ext cx="1368152" cy="720080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126" name="Picture 6" descr="Resultado de imagen para dibujo de madera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" t="30883" r="5901" b="31519"/>
          <a:stretch/>
        </p:blipFill>
        <p:spPr bwMode="auto">
          <a:xfrm>
            <a:off x="3433605" y="3939306"/>
            <a:ext cx="2420803" cy="99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Resultado de imagen para dibujo de serruch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449" y="3289638"/>
            <a:ext cx="1724982" cy="172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332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165</Words>
  <Application>Microsoft Office PowerPoint</Application>
  <PresentationFormat>Presentación en pantalla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Alvarado</dc:creator>
  <cp:lastModifiedBy>cynthia ponce</cp:lastModifiedBy>
  <cp:revision>12</cp:revision>
  <dcterms:created xsi:type="dcterms:W3CDTF">2019-05-18T04:00:34Z</dcterms:created>
  <dcterms:modified xsi:type="dcterms:W3CDTF">2020-05-25T03:48:54Z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797358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