
<file path=[Content_Types].xml><?xml version="1.0" encoding="utf-8"?>
<Types xmlns="http://schemas.openxmlformats.org/package/2006/content-types"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Default ContentType="image/jpeg" Extension="jpeg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B76842-C9C4-4B82-855E-24C3E2BEF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582E80-9D4A-4B1F-9A61-31C92729AE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3C4EC9-4092-477B-91A8-C6433D9A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582885-5891-42F5-87B2-CCF9950C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A8983A-1678-4528-A410-54866BF0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3595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A98DD-E018-42CB-8102-766DCAE43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F45739-4CC3-4DEF-8131-6D50CDEA7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678058-4553-4C0F-91CE-A71A51767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6BAD01-CD0D-4FF7-85BF-5D0B82032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EDEA3D-4042-4930-88C3-C892FAA05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3781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A672C58-8C1B-4D15-832D-0388B9C1D9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49830E0-32A4-4DE3-9362-1D48DE278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C9E642-CAAD-45B1-A96B-42A87CC78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B44502-96B8-4D8B-B75D-ED45B94FD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387EA5-2F81-4F99-A90C-E2E599C2D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2026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0D3BA5-2744-4ECD-B1AC-73DF579C4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139F4A-D682-4678-9F38-5FC70C86A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71B95D-1A56-4D25-ABC3-82D4BA6CE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9216F2-DE00-408E-8FF2-0C0ECD34E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BE6BA0-E528-4949-AA5B-E09A2A01B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599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10C31E-A258-4ECC-87AD-4454D4830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4C9F57-B531-42D2-950D-0B568C8CB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BBEAFC-69C0-4E49-910E-D43FD7BFC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D71726-F0B1-4D7D-868C-F9AE1DE2F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C7E7EF-36AF-4248-BD96-7580AB67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157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C0B7A-6A4D-465E-95B0-905AEEE72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D7D7D9-2272-46B2-B135-AA5DF8A48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764E17-8D87-427F-8475-508DCE69C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E275B6-FAFB-4BAC-8B6E-DE517C50E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26271C-6E14-4379-B912-91E518A56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93FC35-863E-448A-83BD-C2352719A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9547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90181B-B681-465E-AC4F-5C131F50D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0F3EE3-91BF-46C8-8C0F-0A1000B3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80097C-8153-42EA-9EB9-DF4A0D364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B9197B-B699-4010-A730-B89014D4F7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FF33A4D-EE8D-4CB2-986A-8A8D352E4B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1DCBF24-F548-4003-BEAA-835435EC9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E7B16F5-BCE4-43EF-8BAE-C34734E8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32A2F57-B3DA-4DDC-A185-4599D3194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265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E4B7DE-5025-4261-9C69-31D8AB9E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88F074C-4232-4B7A-A087-2F48A541F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F4A2F1-165A-4E55-9BF5-907B971C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A3AFB3-8151-485F-B7D2-A7783A24A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1217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7EC34B8-FF6E-4F2F-9B6F-2D25FB50C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C7EA100-DF09-42D1-92E5-6F53DD96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F73C52E-CDBB-4C63-AA06-035C9F6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162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7E4ECF-2856-43EB-9E02-6136BBD5D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0E7404-B8AF-4F42-8BE7-4799CBED0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B5CEE6-D209-41D0-BEC9-5AFAE8601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784AD09-BC54-4858-B3F8-18AA74D27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5687AE-0635-461C-B881-F8F730A7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5CFCB8-1544-4EBE-B3F2-AE2160CC3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5779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EB194A-6E9C-4483-B369-9320238C2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1039FC7-C141-4D65-BE98-F337C3EB8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EC38577-6F23-43F1-BD53-85453C4CF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FC08C0-0E7B-45B4-AE61-9AEA3A9E7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38725D-28A9-4911-A348-768963DF9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E9686A-8828-4293-8CA0-C2D32B19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316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2B855F9-0569-46CA-9266-C0A28DC65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4E3B92-01C4-4EB1-B0A0-52A97DF8D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A75DB9-B70D-47C6-B639-0C2D2AAD9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C10BA-14D1-4DDF-8334-D975F0A4FF67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914F70-E80D-4144-941B-DB932D965D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EB9948-797F-4D06-892B-D9C7939DD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491FA-6063-4144-8FB7-7E1C72F9FDA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79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3.jp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4.jp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5.jp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6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9.jpeg" Type="http://schemas.openxmlformats.org/officeDocument/2006/relationships/image"/><Relationship Id="rId4" Target="../media/image8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74CF0-03E8-49A7-8DC6-B7638C92F4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7D314BA-3E97-4126-AB8D-93F5A2034A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DCF5174-08AB-4E7F-8578-39B375D460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C0C4991-D53B-46D7-98AE-92DA2BE6AEDA}"/>
              </a:ext>
            </a:extLst>
          </p:cNvPr>
          <p:cNvSpPr txBox="1"/>
          <p:nvPr/>
        </p:nvSpPr>
        <p:spPr>
          <a:xfrm>
            <a:off x="2475914" y="1055077"/>
            <a:ext cx="94112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000" dirty="0">
                <a:latin typeface="Bodoni MT Black" panose="02070A03080606020203" pitchFamily="18" charset="0"/>
              </a:rPr>
              <a:t>ALIMENTOS TIPICOS DE LAS TRES ZONAS DE NUESTRO PAIS CHILE.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4A9985-945E-4A95-9EA3-630B4ADAD021}"/>
              </a:ext>
            </a:extLst>
          </p:cNvPr>
          <p:cNvSpPr txBox="1"/>
          <p:nvPr/>
        </p:nvSpPr>
        <p:spPr>
          <a:xfrm>
            <a:off x="4625010" y="3956537"/>
            <a:ext cx="4130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latin typeface="Bodoni MT Black" panose="02070A03080606020203" pitchFamily="18" charset="0"/>
              </a:rPr>
              <a:t>ACTIVIDAD MEDIO MAYOR 2020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EDAAE99-5F25-4C14-8E00-AB026CFD28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35" y="102803"/>
            <a:ext cx="1513757" cy="146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95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74BBA00B-F524-4182-9D67-D49EDC298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D531C6A-C899-496B-B160-0E5AF89D386A}"/>
              </a:ext>
            </a:extLst>
          </p:cNvPr>
          <p:cNvSpPr txBox="1"/>
          <p:nvPr/>
        </p:nvSpPr>
        <p:spPr>
          <a:xfrm>
            <a:off x="3233530" y="759655"/>
            <a:ext cx="7142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u="sng" dirty="0">
                <a:latin typeface="Bodoni MT Black" panose="02070A03080606020203" pitchFamily="18" charset="0"/>
              </a:rPr>
              <a:t>APRENDIZAJE ESPERADO DE LA ACTIVIDAD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79E4DB-FC20-4EF7-A96B-32E7140122AA}"/>
              </a:ext>
            </a:extLst>
          </p:cNvPr>
          <p:cNvSpPr txBox="1"/>
          <p:nvPr/>
        </p:nvSpPr>
        <p:spPr>
          <a:xfrm>
            <a:off x="3233530" y="2769704"/>
            <a:ext cx="63742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latin typeface="Bodoni MT Black" panose="02070A03080606020203" pitchFamily="18" charset="0"/>
              </a:rPr>
              <a:t>OA 4. Reconocer sucesos significativos de su historia personal y familiar, en diversas situaciones, tales como: conversaciones familiares, relatos de un agente comunitario, visitas a lugares, observación de fotografías, entre otros.</a:t>
            </a:r>
          </a:p>
        </p:txBody>
      </p:sp>
    </p:spTree>
    <p:extLst>
      <p:ext uri="{BB962C8B-B14F-4D97-AF65-F5344CB8AC3E}">
        <p14:creationId xmlns:p14="http://schemas.microsoft.com/office/powerpoint/2010/main" val="3317285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6DF46B6-4CF9-477D-8A2B-6BD35C0726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3896"/>
            <a:ext cx="12192000" cy="6857999"/>
          </a:xfrm>
          <a:prstGeom prst="rect">
            <a:avLst/>
          </a:prstGeom>
        </p:spPr>
      </p:pic>
      <p:pic>
        <p:nvPicPr>
          <p:cNvPr id="4" name="Imagen 3" descr="Imagen que contiene foto, diferente, alimentos, pantalla&#10;&#10;Descripción generada automáticamente">
            <a:extLst>
              <a:ext uri="{FF2B5EF4-FFF2-40B4-BE49-F238E27FC236}">
                <a16:creationId xmlns:a16="http://schemas.microsoft.com/office/drawing/2014/main" id="{3DBFBC0A-D58F-4193-B800-AE95DAD116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952" y="955283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0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BFA5461A-5E50-4318-B53D-D79C79CE9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3895"/>
            <a:ext cx="12192000" cy="6857999"/>
          </a:xfrm>
          <a:prstGeom prst="rect">
            <a:avLst/>
          </a:prstGeom>
        </p:spPr>
      </p:pic>
      <p:pic>
        <p:nvPicPr>
          <p:cNvPr id="4" name="Imagen 3" descr="Una captura de pantalla de un celular con texto e imágenes&#10;&#10;Descripción generada automáticamente">
            <a:extLst>
              <a:ext uri="{FF2B5EF4-FFF2-40B4-BE49-F238E27FC236}">
                <a16:creationId xmlns:a16="http://schemas.microsoft.com/office/drawing/2014/main" id="{6398F5C9-1A6F-4E6C-9730-AEFCAA9876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354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FE7BF01-C56B-43D0-A8BE-ED9DFD529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4745"/>
            <a:ext cx="12192000" cy="6857999"/>
          </a:xfrm>
          <a:prstGeom prst="rect">
            <a:avLst/>
          </a:prstGeom>
        </p:spPr>
      </p:pic>
      <p:pic>
        <p:nvPicPr>
          <p:cNvPr id="4" name="Imagen 3" descr="Captura de pantalla de un celular con texto e imágenes&#10;&#10;Descripción generada automáticamente">
            <a:extLst>
              <a:ext uri="{FF2B5EF4-FFF2-40B4-BE49-F238E27FC236}">
                <a16:creationId xmlns:a16="http://schemas.microsoft.com/office/drawing/2014/main" id="{49ADEC28-ED10-4B62-AF49-318F1D5612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726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DAD5F83-DD46-4701-938C-9FB24C75A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4745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D937132-3D66-462E-B656-6CDE9BBAF80C}"/>
              </a:ext>
            </a:extLst>
          </p:cNvPr>
          <p:cNvSpPr txBox="1"/>
          <p:nvPr/>
        </p:nvSpPr>
        <p:spPr>
          <a:xfrm>
            <a:off x="3690832" y="332612"/>
            <a:ext cx="53000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latin typeface="Bodoni MT Black" panose="02070A03080606020203" pitchFamily="18" charset="0"/>
              </a:rPr>
              <a:t>INSTRUCCIONES DE LA ACTIVIDAD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782B61F-778B-4CC3-AE49-E3C8BB1573EA}"/>
              </a:ext>
            </a:extLst>
          </p:cNvPr>
          <p:cNvSpPr txBox="1"/>
          <p:nvPr/>
        </p:nvSpPr>
        <p:spPr>
          <a:xfrm>
            <a:off x="1470991" y="1815547"/>
            <a:ext cx="82884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latin typeface="Bodoni MT Black" panose="02070A03080606020203" pitchFamily="18" charset="0"/>
              </a:rPr>
              <a:t>*Busca una hoja blanca,  pegamento, papel y lápiz</a:t>
            </a:r>
          </a:p>
          <a:p>
            <a:r>
              <a:rPr lang="es-CL" sz="2800" dirty="0">
                <a:latin typeface="Bodoni MT Black" panose="02070A03080606020203" pitchFamily="18" charset="0"/>
              </a:rPr>
              <a:t>*Pídele a un adulto que te dibuje una empanada.</a:t>
            </a:r>
          </a:p>
          <a:p>
            <a:r>
              <a:rPr lang="es-CL" sz="2800" dirty="0">
                <a:latin typeface="Bodoni MT Black" panose="02070A03080606020203" pitchFamily="18" charset="0"/>
              </a:rPr>
              <a:t>*Recorta con tus dedos pedazos  de papel.</a:t>
            </a:r>
          </a:p>
          <a:p>
            <a:r>
              <a:rPr lang="es-CL" sz="2800" dirty="0">
                <a:latin typeface="Bodoni MT Black" panose="02070A03080606020203" pitchFamily="18" charset="0"/>
              </a:rPr>
              <a:t>*Rellena la empanada con los pedazos de papel.</a:t>
            </a:r>
          </a:p>
          <a:p>
            <a:r>
              <a:rPr lang="es-CL" sz="2800" dirty="0">
                <a:latin typeface="Bodoni MT Black" panose="02070A03080606020203" pitchFamily="18" charset="0"/>
              </a:rPr>
              <a:t>*Recuerda tomar una foto de tu actividad y enviarla a las tías.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D4BCB40-38D0-4887-B8DD-34C43B31F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1922" y="4836247"/>
            <a:ext cx="2705478" cy="170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78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4A8D436-8761-4AE2-AD7A-E6BE465D32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A8DBED9-134F-4664-8AE0-DA33B74908B4}"/>
              </a:ext>
            </a:extLst>
          </p:cNvPr>
          <p:cNvSpPr txBox="1"/>
          <p:nvPr/>
        </p:nvSpPr>
        <p:spPr>
          <a:xfrm>
            <a:off x="523875" y="5317240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GALERIA DE IMAGENES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5DABEF37-177C-4322-A366-94727E2D82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8655" y="1540070"/>
            <a:ext cx="1847850" cy="246697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E4BCEAC-CA6F-474B-8B7A-224E69DAC2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0860" y="2988945"/>
            <a:ext cx="2619375" cy="174307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C8F3A1C-A2D4-48FA-A156-E5AF85666C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2218" y="1862137"/>
            <a:ext cx="3067563" cy="217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332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122</Words>
  <Application>Microsoft Office PowerPoint</Application>
  <PresentationFormat>Panorámica</PresentationFormat>
  <Paragraphs>11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Bodoni MT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cynthia ponce</dc:creator>
  <cp:lastModifiedBy>cynthia ponce</cp:lastModifiedBy>
  <cp:revision>2</cp:revision>
  <dcterms:created xsi:type="dcterms:W3CDTF">2020-06-14T02:31:57Z</dcterms:created>
  <dcterms:modified xsi:type="dcterms:W3CDTF">2020-06-14T02:40:33Z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344946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