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5418DB-0805-460C-BABB-6515E0BC0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57AA6D-3696-485D-9CDB-8549A7A88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4624CA-BCF5-4968-9F31-1B394EBFD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6D1A85-511D-4B42-97D5-7002BD009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95AD07-82DA-402E-AF90-612C5AA1C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253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10292-6FB2-4ED2-ACBF-6C356663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C9C20F-843A-4C35-AE67-3F7AFA1EA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BE8540-33A0-4F49-BCFE-F55E7C844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F01C9-FD82-4B84-8B3D-38387D4A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2689B6-4820-4958-B6DA-1034AC271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9116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D5A00C-C3DB-4D33-B0B0-0786FC0A06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2F14B5-ED3F-4474-BBAE-3A83AFE72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A201DF-A0D4-4CF9-9F79-0158DF3C2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42556A-DA15-4A9C-A092-5D219E134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1D9ACE-460B-432E-AC8E-A236D03B3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0319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593B79-C091-49FF-AF96-911FB5544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F17875-9238-4550-91BC-FD3A18FB1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61AFC6-495F-410F-9B05-2B2A3C4F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684D05-316D-4867-82C0-10A872ED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B380DA-2631-484E-BD59-1FC71103D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733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16FCB6-8E95-44A3-AAC9-9F0E4AE02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55DDBE-7B90-4535-BB55-1A9CA302B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26D952-B8D6-4E2F-A1DB-FE95503B2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63C51A-A538-44FA-910E-7F4D3B48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7F4A2C-58F1-413E-93BA-327279C6E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263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0903F7-03D8-4B21-A4E8-8181DB07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749790-620F-46CB-88B1-583E1D9FB8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EFCEC2-52A3-450C-86CC-99535A3D8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656440-875D-4566-A949-E64A6B4E5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E77248-3D58-464A-9F36-AFAD45FF8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5DD874E-9C26-4268-A7B9-296F4766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110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B1B69F-B59D-4EC5-822A-B7AFF5279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8F3111-4AB4-4ED7-89D3-7BEA3A543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3D996E-F29E-4CE7-A82B-1C3697A81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D6107F5-31C7-4F98-B081-D5E154B7C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10AB122-3D40-44FF-8D1D-8BC969E630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15E21E-5865-48AE-9E2D-0DF14EFD7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E84C623-CC93-465A-AF6F-80D2B2D89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17DCE71-21B2-4968-8366-289F76E97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2443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F074F0-ABE1-401F-BC2A-A20B36D7C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91129A-2AB7-42E4-96C2-3655023EB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BF697-E8F2-42E2-B968-B0B31580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F7120EC-0B3E-4629-8DE4-B9E31483A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579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D4F53BE-B66E-483B-A10E-2D96CA2D6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40BE33-EF5F-4FAA-8FD2-B2ABF2CF4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C2212E-0D75-40A1-B25F-934FB4604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737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FDE63-1BA4-434C-AA2A-420F5E217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7179FD-0489-4EC6-B2FA-9BFC99936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AB0C57-0B52-45D8-A1AF-679D1D57B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E84634-42F5-4685-982A-1A9CCE1C7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428526-F52A-46F9-BC87-5E23DC8D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10D3BC-4E5B-4C9A-8B50-F4F4B7375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310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94080-D70C-4602-B367-D38AD564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44E7B7B-3098-4304-83CB-3E7BD347C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C5901B-27E2-470F-97C4-CE2F72398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F7A7AB-25BF-4554-876E-27D3F72A3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7D5675-2B45-4656-8132-277706C0C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A12457-2F42-481B-90F4-8B54685B2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32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5E1C006-862D-406D-805D-6EB00D325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4D2F5E-C42A-4D1F-9094-606EAA36D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EF3D67-36BA-494B-81FD-3D84BEF4F4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CA63D-39C8-4DE6-9F4A-E9EA678E5CD3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401BA4-625D-4286-BCC5-83E0E581E7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A240ED-02CF-4323-B682-559619A0DF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7EF0D-73B5-4435-971E-A89A80A857F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2677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4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6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7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EA6A52-E39B-43C2-A70A-71FC17CAED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E5C69D-E204-4615-940F-7F30A12E0F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45785F1-E7C6-4812-9611-76C26455B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F6E2C0E-140B-41FB-A2F3-C2F980408EE5}"/>
              </a:ext>
            </a:extLst>
          </p:cNvPr>
          <p:cNvSpPr txBox="1"/>
          <p:nvPr/>
        </p:nvSpPr>
        <p:spPr>
          <a:xfrm>
            <a:off x="2779593" y="2020147"/>
            <a:ext cx="62882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400" b="1" dirty="0">
                <a:latin typeface="Comic Sans MS" panose="030F0702030302020204" pitchFamily="66" charset="0"/>
              </a:rPr>
              <a:t>MUCHOS -POCOS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19F168D-36B8-4C39-954D-27D60F5812B3}"/>
              </a:ext>
            </a:extLst>
          </p:cNvPr>
          <p:cNvSpPr txBox="1"/>
          <p:nvPr/>
        </p:nvSpPr>
        <p:spPr>
          <a:xfrm>
            <a:off x="3697357" y="3193774"/>
            <a:ext cx="4452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rgbClr val="FF0000"/>
                </a:solidFill>
                <a:latin typeface="Comic Sans MS" panose="030F0702030302020204" pitchFamily="66" charset="0"/>
              </a:rPr>
              <a:t>ACTIVIDAD DE MEDIO MAYOR 2020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9102C59-1A24-4A57-A7D2-3816593E3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0316" y="77477"/>
            <a:ext cx="1981684" cy="192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506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1971DFF-7299-4360-8B6F-CABEBBE8A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5D83B27-A6C4-4860-AC29-40DE37BE6366}"/>
              </a:ext>
            </a:extLst>
          </p:cNvPr>
          <p:cNvSpPr txBox="1"/>
          <p:nvPr/>
        </p:nvSpPr>
        <p:spPr>
          <a:xfrm>
            <a:off x="3784209" y="928468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latin typeface="Comic Sans MS" panose="030F0702030302020204" pitchFamily="66" charset="0"/>
              </a:rPr>
              <a:t>APRENDIZAJE ESPERADO DE LA ACTIVIDAD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C6FE275-CD43-4D3E-8BE5-D264DC5DAFB8}"/>
              </a:ext>
            </a:extLst>
          </p:cNvPr>
          <p:cNvSpPr txBox="1"/>
          <p:nvPr/>
        </p:nvSpPr>
        <p:spPr>
          <a:xfrm>
            <a:off x="4055165" y="1895061"/>
            <a:ext cx="47972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>
                <a:latin typeface="Comic Sans MS" panose="030F0702030302020204" pitchFamily="66" charset="0"/>
              </a:rPr>
              <a:t>OA 6. Emplear progresivamente los números, para contar, identificar, cuantificar y comparar cantidades, hasta el 10 e indicar orden o posición de algunos elementos en situaciones cotidianas o juegos.</a:t>
            </a:r>
          </a:p>
        </p:txBody>
      </p:sp>
    </p:spTree>
    <p:extLst>
      <p:ext uri="{BB962C8B-B14F-4D97-AF65-F5344CB8AC3E}">
        <p14:creationId xmlns:p14="http://schemas.microsoft.com/office/powerpoint/2010/main" val="267665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AC12EF5-16CD-4C5F-A6F6-838977331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92369"/>
            <a:ext cx="12192000" cy="685799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D7CBE711-6068-4009-B980-EBD4830914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4173" y="2202438"/>
            <a:ext cx="2703818" cy="267104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3D1740A-02D3-4970-B21A-607F3646D8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295" y="1947256"/>
            <a:ext cx="2484533" cy="292622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025E4C4-D9CF-45AF-8B25-11A2E63B0625}"/>
              </a:ext>
            </a:extLst>
          </p:cNvPr>
          <p:cNvSpPr txBox="1"/>
          <p:nvPr/>
        </p:nvSpPr>
        <p:spPr>
          <a:xfrm>
            <a:off x="3048000" y="611818"/>
            <a:ext cx="62929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dirty="0">
                <a:latin typeface="Comic Sans MS" panose="030F0702030302020204" pitchFamily="66" charset="0"/>
              </a:rPr>
              <a:t>¿RECUERDAN LA ACTIVIDAD PASADA, LA CUAL VIMOS LOS CONCEPTOS, MUCHOS- POCOS?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6615DB5-D913-4800-AF50-C854115D11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6182" y="2928857"/>
            <a:ext cx="2219635" cy="221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13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FA9EB8E-64F7-48F6-B8D6-08D9BD027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4745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C0EEB17-010B-4792-BD27-38B982E95B15}"/>
              </a:ext>
            </a:extLst>
          </p:cNvPr>
          <p:cNvSpPr txBox="1"/>
          <p:nvPr/>
        </p:nvSpPr>
        <p:spPr>
          <a:xfrm>
            <a:off x="1327052" y="844060"/>
            <a:ext cx="9537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>
                <a:latin typeface="Comic Sans MS" panose="030F0702030302020204" pitchFamily="66" charset="0"/>
              </a:rPr>
              <a:t>VOLVEREMOS A REPASAR ACERCA DE ESTE CONCEPTO Y ASI REFORZAREMOS LOS APRENDOZAJES!!!!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ABC559-3E50-44B9-8AD1-AC6BEC1DE4A4}"/>
              </a:ext>
            </a:extLst>
          </p:cNvPr>
          <p:cNvSpPr txBox="1"/>
          <p:nvPr/>
        </p:nvSpPr>
        <p:spPr>
          <a:xfrm>
            <a:off x="2199861" y="2358887"/>
            <a:ext cx="7805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latin typeface="Comic Sans MS" panose="030F0702030302020204" pitchFamily="66" charset="0"/>
              </a:rPr>
              <a:t>OBSERVA EL SIGUIENTE VIDEO ENTRETENIDO 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6D89EBB-17C6-47C3-92DE-D55FFA1C5DC7}"/>
              </a:ext>
            </a:extLst>
          </p:cNvPr>
          <p:cNvSpPr/>
          <p:nvPr/>
        </p:nvSpPr>
        <p:spPr>
          <a:xfrm>
            <a:off x="4515888" y="3244334"/>
            <a:ext cx="3160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/>
              <a:t>https://youtu.be/MaQAorIn6JQ</a:t>
            </a:r>
          </a:p>
        </p:txBody>
      </p:sp>
    </p:spTree>
    <p:extLst>
      <p:ext uri="{BB962C8B-B14F-4D97-AF65-F5344CB8AC3E}">
        <p14:creationId xmlns:p14="http://schemas.microsoft.com/office/powerpoint/2010/main" val="418277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BD6E8B54-749F-4E8F-8E6C-4E97445C2A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3896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735066A-EFB1-43D7-ABAB-BDC14E07F8A2}"/>
              </a:ext>
            </a:extLst>
          </p:cNvPr>
          <p:cNvSpPr txBox="1"/>
          <p:nvPr/>
        </p:nvSpPr>
        <p:spPr>
          <a:xfrm>
            <a:off x="1294228" y="872196"/>
            <a:ext cx="91580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latin typeface="Comic Sans MS" panose="030F0702030302020204" pitchFamily="66" charset="0"/>
              </a:rPr>
              <a:t>LOS DEJO INVITADOS A JUGAR CON ESTE CONCEPTO CUANTIFICADOR DE MUCHOS POCOS</a:t>
            </a:r>
          </a:p>
          <a:p>
            <a:endParaRPr lang="es-CL" dirty="0">
              <a:latin typeface="Comic Sans MS" panose="030F0702030302020204" pitchFamily="66" charset="0"/>
            </a:endParaRPr>
          </a:p>
          <a:p>
            <a:r>
              <a:rPr lang="es-CL" dirty="0">
                <a:latin typeface="Comic Sans MS" panose="030F0702030302020204" pitchFamily="66" charset="0"/>
              </a:rPr>
              <a:t>BUSCA DOS HOJAS EN BLANCO, DIBUJA EN UNA MUCHAS PELOTITAS Y EN LA OTRA HOJA DIBUJA POCAS PELOTITAS.</a:t>
            </a:r>
          </a:p>
          <a:p>
            <a:endParaRPr lang="es-CL" dirty="0">
              <a:latin typeface="Comic Sans MS" panose="030F0702030302020204" pitchFamily="66" charset="0"/>
            </a:endParaRPr>
          </a:p>
          <a:p>
            <a:r>
              <a:rPr lang="es-CL" dirty="0">
                <a:latin typeface="Comic Sans MS" panose="030F0702030302020204" pitchFamily="66" charset="0"/>
              </a:rPr>
              <a:t>DILE A UN ADULTO O LA MAMA A QUE LE TOME UNA FOTITO A TU ACTIVIDAD Y LA ENVIE A LAS TIAS.</a:t>
            </a:r>
          </a:p>
          <a:p>
            <a:endParaRPr lang="es-CL" dirty="0">
              <a:latin typeface="Comic Sans MS" panose="030F0702030302020204" pitchFamily="66" charset="0"/>
            </a:endParaRPr>
          </a:p>
          <a:p>
            <a:r>
              <a:rPr lang="es-CL" dirty="0">
                <a:latin typeface="Comic Sans MS" panose="030F0702030302020204" pitchFamily="66" charset="0"/>
              </a:rPr>
              <a:t>NECESITARAS: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5A4FABC-2E27-48B2-92ED-A531AD2AD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091" y="3024554"/>
            <a:ext cx="699376" cy="162847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6B4AE01-2FB3-4E6D-BA43-5FDB4A92EB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667896">
            <a:off x="6061935" y="3084831"/>
            <a:ext cx="1154594" cy="143328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24CB3FE-E151-498C-A26F-4DCE54009D10}"/>
              </a:ext>
            </a:extLst>
          </p:cNvPr>
          <p:cNvSpPr txBox="1"/>
          <p:nvPr/>
        </p:nvSpPr>
        <p:spPr>
          <a:xfrm>
            <a:off x="8562467" y="5373858"/>
            <a:ext cx="3366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>
                <a:latin typeface="Comic Sans MS" panose="030F0702030302020204" pitchFamily="66" charset="0"/>
              </a:rPr>
              <a:t>NOS VEMOS!!!!</a:t>
            </a:r>
          </a:p>
        </p:txBody>
      </p:sp>
    </p:spTree>
    <p:extLst>
      <p:ext uri="{BB962C8B-B14F-4D97-AF65-F5344CB8AC3E}">
        <p14:creationId xmlns:p14="http://schemas.microsoft.com/office/powerpoint/2010/main" val="12195175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148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cynthia ponce</dc:creator>
  <cp:lastModifiedBy>cynthia ponce</cp:lastModifiedBy>
  <cp:revision>6</cp:revision>
  <dcterms:created xsi:type="dcterms:W3CDTF">2020-06-13T23:42:15Z</dcterms:created>
  <dcterms:modified xsi:type="dcterms:W3CDTF">2020-06-14T01:46:42Z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406071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