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88D140-270C-43B1-9FB3-CF98B28DD1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AF648BB-85EF-432B-B194-EDDC1407A7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BCC793-F278-4D3D-A672-24BBC5A08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F120975-E8B6-40A4-A085-A40DBA831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6D44BD6-E74E-4DAE-8A35-93D66209C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6079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236A64-D3C5-417C-B172-865287310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53E6891-BF79-406E-A4B0-B18D8A135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86C10C5-16F9-4146-A960-7EB32954E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2ADC69F-298E-41B3-A81B-1C28C93B5A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FDFF020-876B-4F5E-8741-7A330DD83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5609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1ED4AB2-BE5A-427C-BB9F-64F1CE2DE8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1302D1-8887-4A54-9068-F280D742C2F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A3828C-9E32-4325-8B67-208C44FF8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D9083-8F74-4F6D-AE3A-A430FCF0F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3C8EA06-86CB-4523-A94D-2B4C9F466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09154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ECED91-2D2D-41B5-948C-B99BFA574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B1BAC2C-4524-4492-A222-C86D8A5B4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62893E-E2A5-4BDD-9A40-7F59C4A76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1E3216-AEAB-4F80-AE6A-247CF7F35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809C68-E48B-4639-A733-0BFB66809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98183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11E35C-40CE-4B5E-81B8-3B88B23F2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D5FB02-7C6F-492F-A092-6BB833C274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5FEB6ED-E249-4E90-ADE7-2A3619DBF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DEA9BD8-EF67-41E6-89A4-B6755155D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F81E3BA-AC33-46BA-A1EA-1147332E8B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1154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D99024-100B-44AD-AB18-F65410BC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6D404BA-9485-40F0-9C9F-99DEEAC9EB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9105EF2-CAE9-44EA-896B-4E660FBA19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83A5D5-1D14-4910-8368-F09C647A7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95772CD-9777-4B86-A2B7-FD29810FA8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A2DAEBE-3104-42EA-A0FD-616897CE9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78040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FF8303D-74AC-4778-BB65-D76D566A17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7FC9E4-71CA-45DC-A428-152657FB8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0E7E17A-3911-4337-A4E1-A60AAB3C1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A073060-882D-456A-BC44-1D0C67DDFF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DEDD3BA-CF42-45D9-A99D-CB646738C2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D9E3AE26-A215-490A-A11E-913E5B276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483A42B2-E297-49C3-BB57-AF18DBB23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C36BDEF-3927-4BB5-9451-78FFD8BBF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234447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979B9E-54CB-40D3-B4E5-C71E380553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6B6396-CC1F-4F6E-87A0-E98EEF771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BB072AE2-5682-4DE2-8D04-9202E7629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F85E1ED-3380-4FAB-8058-B51ABA49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4186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718D62B-497E-4F17-BB64-3EF2DA49C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DEF95F8-E482-4E77-ADFA-F9CC3CCC0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D1DFC9E-C773-4C75-999C-09A580DB2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69854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F92B24-AB57-483C-A2A1-71FFD055EB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6C06F46-4376-45A3-87B5-DD709A0580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5BA867D-2E5B-4FBA-AEF7-68D4EA245D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E210853-7ED3-4ED4-A87F-4171A977B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2803181-2323-4EB8-8EE3-8BE5F52379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41ACF77-799C-4CCC-A309-2BB65B17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7787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D4EBD1-3BB2-4A56-A471-E081C20EF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E74D851-8508-4FDA-9D73-DA50D42C7D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4B029B4-094D-4F87-BAFE-648AD571EE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9FEEDD2-8D2F-4586-AD0E-1E8132EA1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E1C67C3-51BC-492C-B848-F0C6ECF15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FA8D636-5A88-42BC-A65A-D57ED204B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14865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048AE6F-3F5D-428B-8BCB-B9D20FD21B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DFF483B-B003-484C-8417-07ADC3149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16767F1-0A49-4C83-AACF-7205C8477A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C0B1C-5608-4D15-A1F7-CAAA1B9BC59D}" type="datetimeFigureOut">
              <a:rPr lang="es-CL" smtClean="0"/>
              <a:t>13-06-2020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A1CD18-6DCC-4BAC-93BD-135855C58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23809C2-07A7-46A9-AD10-AABB4806A72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41AC2-12AA-4DD2-9F87-4A8E837D284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5413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2.jpeg" Type="http://schemas.openxmlformats.org/officeDocument/2006/relationships/image"/><Relationship Id="rId2" Target="../media/image1.jpeg" Type="http://schemas.openxmlformats.org/officeDocument/2006/relationships/image"/><Relationship Id="rId1" Target="../slideLayouts/slideLayout1.xml" Type="http://schemas.openxmlformats.org/officeDocument/2006/relationships/slideLayout"/></Relationships>
</file>

<file path=ppt/slides/_rels/slide2.xml.rels><?xml version="1.0" encoding="UTF-8" standalone="yes" ?><Relationships xmlns="http://schemas.openxmlformats.org/package/2006/relationships"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3.xml.rels><?xml version="1.0" encoding="UTF-8" standalone="yes" ?><Relationships xmlns="http://schemas.openxmlformats.org/package/2006/relationships"><Relationship Id="rId3" Target="../media/image4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/Relationships>
</file>

<file path=ppt/slides/_rels/slide4.xml.rels><?xml version="1.0" encoding="UTF-8" standalone="yes" ?><Relationships xmlns="http://schemas.openxmlformats.org/package/2006/relationships"><Relationship Id="rId3" Target="../media/image5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6.png" Type="http://schemas.openxmlformats.org/officeDocument/2006/relationships/image"/></Relationships>
</file>

<file path=ppt/slides/_rels/slide5.xml.rels><?xml version="1.0" encoding="UTF-8" standalone="yes" ?><Relationships xmlns="http://schemas.openxmlformats.org/package/2006/relationships"><Relationship Id="rId3" Target="../media/image7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8.png" Type="http://schemas.openxmlformats.org/officeDocument/2006/relationships/image"/></Relationships>
</file>

<file path=ppt/slides/_rels/slide6.xml.rels><?xml version="1.0" encoding="UTF-8" standalone="yes" ?><Relationships xmlns="http://schemas.openxmlformats.org/package/2006/relationships"><Relationship Id="rId3" Target="../media/image9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10.png" Type="http://schemas.openxmlformats.org/officeDocument/2006/relationships/image"/></Relationships>
</file>

<file path=ppt/slides/_rels/slide7.xml.rels><?xml version="1.0" encoding="UTF-8" standalone="yes" ?><Relationships xmlns="http://schemas.openxmlformats.org/package/2006/relationships"><Relationship Id="rId3" Target="../media/image11.png" Type="http://schemas.openxmlformats.org/officeDocument/2006/relationships/image"/><Relationship Id="rId2" Target="../media/image3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12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7ED709-F51D-4D51-81BB-5514A418EB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DD1DB2C-585E-4633-8AA8-05D222A62A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CL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4AEE592D-A482-4782-8D0E-10D3B17CD4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211015"/>
            <a:ext cx="12192000" cy="6858000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8E0EE11-E05F-493F-8B08-9C73F9790E88}"/>
              </a:ext>
            </a:extLst>
          </p:cNvPr>
          <p:cNvSpPr txBox="1"/>
          <p:nvPr/>
        </p:nvSpPr>
        <p:spPr>
          <a:xfrm>
            <a:off x="2672862" y="1237956"/>
            <a:ext cx="716045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5400" dirty="0">
                <a:latin typeface="Berlin Sans FB Demi" panose="020E0802020502020306" pitchFamily="34" charset="0"/>
              </a:rPr>
              <a:t>MUCHOS - POCOS </a:t>
            </a:r>
          </a:p>
          <a:p>
            <a:endParaRPr lang="es-CL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6695324-2E37-4995-AC9D-0A274CF00993}"/>
              </a:ext>
            </a:extLst>
          </p:cNvPr>
          <p:cNvSpPr txBox="1"/>
          <p:nvPr/>
        </p:nvSpPr>
        <p:spPr>
          <a:xfrm>
            <a:off x="4629697" y="2650958"/>
            <a:ext cx="32467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dirty="0">
                <a:solidFill>
                  <a:srgbClr val="FF0000"/>
                </a:solidFill>
                <a:latin typeface="Berlin Sans FB Demi" panose="020E0802020502020306" pitchFamily="34" charset="0"/>
              </a:rPr>
              <a:t>ACTIVIDAD DE MEDIO MAYOR</a:t>
            </a:r>
          </a:p>
          <a:p>
            <a:pPr algn="ctr"/>
            <a:r>
              <a:rPr lang="es-CL" dirty="0">
                <a:solidFill>
                  <a:srgbClr val="FF0000"/>
                </a:solidFill>
                <a:latin typeface="Berlin Sans FB Demi" panose="020E0802020502020306" pitchFamily="34" charset="0"/>
              </a:rPr>
              <a:t>2020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BFA2267B-04B8-4C51-9432-7A2CFD8FCA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358" y="258832"/>
            <a:ext cx="1158049" cy="1158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64542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5971FB42-4123-4A0B-9C9E-DF57B868E1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54744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196736C5-5E3C-49A8-8452-A4E38CD9513E}"/>
              </a:ext>
            </a:extLst>
          </p:cNvPr>
          <p:cNvSpPr txBox="1"/>
          <p:nvPr/>
        </p:nvSpPr>
        <p:spPr>
          <a:xfrm>
            <a:off x="2915478" y="450370"/>
            <a:ext cx="658531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800" u="sng" dirty="0">
                <a:solidFill>
                  <a:srgbClr val="FF0000"/>
                </a:solidFill>
                <a:latin typeface="Berlin Sans FB Demi" panose="020E0802020502020306" pitchFamily="34" charset="0"/>
              </a:rPr>
              <a:t>APRENDIZAJE ESPERADO DE LA ACTIVIDAD.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C79F108-FDCC-4DE3-8F53-51E288DCE5C1}"/>
              </a:ext>
            </a:extLst>
          </p:cNvPr>
          <p:cNvSpPr txBox="1"/>
          <p:nvPr/>
        </p:nvSpPr>
        <p:spPr>
          <a:xfrm>
            <a:off x="3525078" y="2279374"/>
            <a:ext cx="51948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dirty="0">
                <a:solidFill>
                  <a:schemeClr val="accent1"/>
                </a:solidFill>
                <a:latin typeface="Berlin Sans FB Demi" panose="020E0802020502020306" pitchFamily="34" charset="0"/>
              </a:rPr>
              <a:t>DESARROLLO DE HABILIDADES LINGUISTICAS.</a:t>
            </a:r>
          </a:p>
          <a:p>
            <a:pPr algn="ctr"/>
            <a:r>
              <a:rPr lang="es-CL" sz="2400" dirty="0">
                <a:solidFill>
                  <a:schemeClr val="accent1"/>
                </a:solidFill>
                <a:latin typeface="Berlin Sans FB Demi" panose="020E0802020502020306" pitchFamily="34" charset="0"/>
              </a:rPr>
              <a:t>Nociones de cantidad: Muchos – Pocos </a:t>
            </a:r>
          </a:p>
          <a:p>
            <a:pPr algn="ctr"/>
            <a:r>
              <a:rPr lang="es-CL" sz="2400" dirty="0">
                <a:solidFill>
                  <a:schemeClr val="accent1"/>
                </a:solidFill>
                <a:latin typeface="Berlin Sans FB Demi" panose="020E0802020502020306" pitchFamily="34" charset="0"/>
              </a:rPr>
              <a:t>Semántica. 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2331090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DF674D59-A901-4649-8A9C-7923F276BA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93895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EEEF492-826E-44FC-BDE8-3C5A30F3F094}"/>
              </a:ext>
            </a:extLst>
          </p:cNvPr>
          <p:cNvSpPr txBox="1"/>
          <p:nvPr/>
        </p:nvSpPr>
        <p:spPr>
          <a:xfrm>
            <a:off x="1547446" y="745588"/>
            <a:ext cx="8117059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u="sng" dirty="0">
                <a:latin typeface="Berlin Sans FB Demi" panose="020E0802020502020306" pitchFamily="34" charset="0"/>
              </a:rPr>
              <a:t>INSTRUCCIONES DE LA ACTIVIDAD</a:t>
            </a:r>
            <a:r>
              <a:rPr lang="es-CL" dirty="0">
                <a:latin typeface="Berlin Sans FB Demi" panose="020E0802020502020306" pitchFamily="34" charset="0"/>
              </a:rPr>
              <a:t>:</a:t>
            </a:r>
          </a:p>
          <a:p>
            <a:endParaRPr lang="es-CL" dirty="0"/>
          </a:p>
          <a:p>
            <a:r>
              <a:rPr lang="es-CL" dirty="0">
                <a:latin typeface="Berlin Sans FB Demi" panose="020E0802020502020306" pitchFamily="34" charset="0"/>
              </a:rPr>
              <a:t>*Pediremos al adulto que apoye contantemente en la actividad.</a:t>
            </a:r>
          </a:p>
          <a:p>
            <a:endParaRPr lang="es-CL" dirty="0">
              <a:latin typeface="Berlin Sans FB Demi" panose="020E0802020502020306" pitchFamily="34" charset="0"/>
            </a:endParaRPr>
          </a:p>
          <a:p>
            <a:r>
              <a:rPr lang="es-CL" dirty="0">
                <a:latin typeface="Berlin Sans FB Demi" panose="020E0802020502020306" pitchFamily="34" charset="0"/>
              </a:rPr>
              <a:t>*Observaran las imágenes, el adulto preguntara al estudiante en cada imagen donde hay muchos elementos o pocos elementos.</a:t>
            </a:r>
          </a:p>
          <a:p>
            <a:endParaRPr lang="es-CL" dirty="0">
              <a:latin typeface="Berlin Sans FB Demi" panose="020E0802020502020306" pitchFamily="34" charset="0"/>
            </a:endParaRPr>
          </a:p>
          <a:p>
            <a:r>
              <a:rPr lang="es-CL" dirty="0">
                <a:latin typeface="Berlin Sans FB Demi" panose="020E0802020502020306" pitchFamily="34" charset="0"/>
              </a:rPr>
              <a:t>*Para fomentar el aprendizaje verán nuevamente las imágenes y dejara que el estudiante reconozca cada noción de cantidad que el vea.</a:t>
            </a:r>
          </a:p>
          <a:p>
            <a:endParaRPr lang="es-CL" dirty="0"/>
          </a:p>
          <a:p>
            <a:endParaRPr lang="es-CL" dirty="0"/>
          </a:p>
          <a:p>
            <a:pPr algn="ctr"/>
            <a:r>
              <a:rPr lang="es-CL" dirty="0"/>
              <a:t>             </a:t>
            </a:r>
            <a:r>
              <a:rPr lang="es-CL" dirty="0">
                <a:solidFill>
                  <a:srgbClr val="FF0000"/>
                </a:solidFill>
                <a:latin typeface="Berlin Sans FB Demi" panose="020E0802020502020306" pitchFamily="34" charset="0"/>
              </a:rPr>
              <a:t>COMENCEMOS!!!!!  </a:t>
            </a:r>
          </a:p>
          <a:p>
            <a:endParaRPr lang="es-CL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9AF8837A-3BDF-40E9-9A61-E255544C22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2156" y="3959435"/>
            <a:ext cx="1893305" cy="203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86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291DBB05-B88B-45AB-A9CB-6346DF9FDD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2369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79D27BEA-549C-42A6-B81E-22987E63B3B8}"/>
              </a:ext>
            </a:extLst>
          </p:cNvPr>
          <p:cNvSpPr txBox="1"/>
          <p:nvPr/>
        </p:nvSpPr>
        <p:spPr>
          <a:xfrm>
            <a:off x="407963" y="295421"/>
            <a:ext cx="68368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Berlin Sans FB Demi" panose="020E0802020502020306" pitchFamily="34" charset="0"/>
              </a:rPr>
              <a:t>Observa bien… donde hay muchos dulces?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A7FD9C27-65EC-4BAE-A0D7-8A3D0E0F50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0093" y="1341519"/>
            <a:ext cx="2933433" cy="4779052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48C1620F-DC40-495E-8048-F2BD6BF012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65658" y="1092168"/>
            <a:ext cx="2705635" cy="5028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1138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349CA6AD-8576-48E7-AFBF-2A9FC6D5D8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2369"/>
            <a:ext cx="12192000" cy="6857999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5146F533-0B0F-4A70-A215-1A0D193AE311}"/>
              </a:ext>
            </a:extLst>
          </p:cNvPr>
          <p:cNvSpPr txBox="1"/>
          <p:nvPr/>
        </p:nvSpPr>
        <p:spPr>
          <a:xfrm>
            <a:off x="596348" y="503582"/>
            <a:ext cx="75934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Berlin Sans FB Demi" panose="020E0802020502020306" pitchFamily="34" charset="0"/>
              </a:rPr>
              <a:t>Observa bien… donde hay pocas cajas?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A1F1C17D-897E-4B0F-94F4-08E85B5836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97" y="2779729"/>
            <a:ext cx="4918188" cy="2593226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2FB8326D-C51A-40D3-8904-D860434A19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429000"/>
            <a:ext cx="3051696" cy="25932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348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EEE09DA5-A162-4FD5-B13E-F523E3B23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2369"/>
            <a:ext cx="12192000" cy="6857999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AE481B52-AC93-4197-BCCF-9BFE4D3BAB93}"/>
              </a:ext>
            </a:extLst>
          </p:cNvPr>
          <p:cNvSpPr txBox="1"/>
          <p:nvPr/>
        </p:nvSpPr>
        <p:spPr>
          <a:xfrm>
            <a:off x="675248" y="590844"/>
            <a:ext cx="71041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dirty="0">
                <a:latin typeface="Berlin Sans FB Demi" panose="020E0802020502020306" pitchFamily="34" charset="0"/>
              </a:rPr>
              <a:t>Observa bien…donde hay muchas frutas?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8168007-B1D5-4921-B9D0-E43E81E33E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446" y="2458753"/>
            <a:ext cx="4691397" cy="3017083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C6C9F6B3-C2EF-42D2-8903-951C5D3F00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3981157"/>
            <a:ext cx="2817109" cy="1790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9161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extLst>
              <a:ext uri="{FF2B5EF4-FFF2-40B4-BE49-F238E27FC236}">
                <a16:creationId xmlns:a16="http://schemas.microsoft.com/office/drawing/2014/main" id="{174C752C-86D0-4C90-979A-AB130B156A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492369"/>
            <a:ext cx="12192000" cy="6857999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D018AAD0-6982-4026-AE16-5527C1F82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21" y="2789951"/>
            <a:ext cx="1793104" cy="2409932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0C2444D7-BC8C-4E69-AD40-70D084543E6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92729" y="3412751"/>
            <a:ext cx="2302646" cy="2550622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F46EA5DD-A75D-4349-AEB3-8079CD441C2A}"/>
              </a:ext>
            </a:extLst>
          </p:cNvPr>
          <p:cNvSpPr txBox="1"/>
          <p:nvPr/>
        </p:nvSpPr>
        <p:spPr>
          <a:xfrm>
            <a:off x="2855742" y="506437"/>
            <a:ext cx="6597747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dirty="0">
                <a:latin typeface="Berlin Sans FB Demi" panose="020E0802020502020306" pitchFamily="34" charset="0"/>
              </a:rPr>
              <a:t>Ahora los invito a jugar en sus casas con la familia…</a:t>
            </a:r>
          </a:p>
          <a:p>
            <a:endParaRPr lang="es-CL" sz="2000" dirty="0">
              <a:latin typeface="Berlin Sans FB Demi" panose="020E0802020502020306" pitchFamily="34" charset="0"/>
            </a:endParaRPr>
          </a:p>
          <a:p>
            <a:r>
              <a:rPr lang="es-CL" sz="2000" dirty="0">
                <a:latin typeface="Berlin Sans FB Demi" panose="020E0802020502020306" pitchFamily="34" charset="0"/>
              </a:rPr>
              <a:t>Busca en el mueble de la cocina, con ayuda de un adulto, muchas cucharas y las colocas en la mesa.</a:t>
            </a:r>
          </a:p>
          <a:p>
            <a:endParaRPr lang="es-CL" sz="2000" dirty="0">
              <a:latin typeface="Berlin Sans FB Demi" panose="020E0802020502020306" pitchFamily="34" charset="0"/>
            </a:endParaRPr>
          </a:p>
          <a:p>
            <a:r>
              <a:rPr lang="es-CL" sz="2000" dirty="0">
                <a:latin typeface="Berlin Sans FB Demi" panose="020E0802020502020306" pitchFamily="34" charset="0"/>
              </a:rPr>
              <a:t>Luego buscaras pocos tenedores, recuerda siempre con la supervisión de un adulto…</a:t>
            </a:r>
          </a:p>
          <a:p>
            <a:endParaRPr lang="es-CL" sz="2000" dirty="0">
              <a:latin typeface="Berlin Sans FB Demi" panose="020E0802020502020306" pitchFamily="34" charset="0"/>
            </a:endParaRPr>
          </a:p>
          <a:p>
            <a:r>
              <a:rPr lang="es-CL" sz="2000" dirty="0">
                <a:latin typeface="Berlin Sans FB Demi" panose="020E0802020502020306" pitchFamily="34" charset="0"/>
              </a:rPr>
              <a:t>Recuerda mamita enviar una foto de la actividad a las tías!!!!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F9CD28-8864-4C95-ACB0-6D3763B1D3A9}"/>
              </a:ext>
            </a:extLst>
          </p:cNvPr>
          <p:cNvSpPr txBox="1"/>
          <p:nvPr/>
        </p:nvSpPr>
        <p:spPr>
          <a:xfrm>
            <a:off x="2855742" y="5500467"/>
            <a:ext cx="30667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dirty="0">
                <a:latin typeface="Berlin Sans FB Demi" panose="020E0802020502020306" pitchFamily="34" charset="0"/>
              </a:rPr>
              <a:t>NOS VEMOS!!!</a:t>
            </a:r>
          </a:p>
        </p:txBody>
      </p:sp>
    </p:spTree>
    <p:extLst>
      <p:ext uri="{BB962C8B-B14F-4D97-AF65-F5344CB8AC3E}">
        <p14:creationId xmlns:p14="http://schemas.microsoft.com/office/powerpoint/2010/main" val="406735780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179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Berlin Sans FB Demi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cynthia ponce</dc:creator>
  <cp:lastModifiedBy>cynthia ponce</cp:lastModifiedBy>
  <cp:revision>6</cp:revision>
  <dcterms:created xsi:type="dcterms:W3CDTF">2020-06-13T21:42:21Z</dcterms:created>
  <dcterms:modified xsi:type="dcterms:W3CDTF">2020-06-13T22:46:23Z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562411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