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71CD9-A5BB-4490-9C4F-05A1DF960B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DF0672-25A0-4AD6-B934-0D028414B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1F19E9-2C03-42DA-9922-0F6B1BFCD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FA05AD-21C3-4EB3-8783-59A4AC344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0FEC55-44A3-47A8-9FFC-91F639F2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0201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7F4D19-B1DA-4A31-A37C-B8714F2E8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EDE2F7-5DC1-4B99-B4D8-A39E8027FA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BB2C91-CAD0-4CD1-A28A-161FB36F3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8E873A-31C4-4BDC-9334-31C5548CA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A21E15-7E5A-4AF2-95AC-7C588DC4B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587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239DDE-EE17-4643-9D89-BB024C2455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AA42E2-1378-4DBD-9B77-79C341176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7FC7C8-3C7D-4D91-9A3F-CAAA8B51E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683B9A-039A-4143-AEB8-0EAE2D191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626D49-417B-4154-8C28-B04A1DC4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375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BCDD32-C4A6-4F05-B896-C8500EBB8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5FDFBC-C1FD-49D5-A31C-E638F62CE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90FE12-18A0-48CD-B2ED-20AC53E4A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8C3DCE-873F-477D-8CA3-AEADD6123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4E588C-5CA9-4787-9256-CA63A7D65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679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7546B-7ECA-4C24-A5BE-7EA5DF410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4617E2-F568-488E-8A1B-324EECBD7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76A3B5-10C3-4156-B743-596BA5ACC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42118C-E91E-4DDF-AE92-4BC38FAA5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092182-16A5-4033-8910-A8F1FC51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139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43A5B7-5F13-400D-9AE7-201AD59B1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A5886F-9F9B-4742-84E5-EC8F32588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D7D85E-E79B-4E74-A272-0C5369942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3114A3-4458-4D3D-923B-763B71398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F889A2-9C0D-4828-A075-A6330A58D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74F6BC-1E02-4DA5-80A6-AF395278B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851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93B9B7-C6D0-4EA1-BD35-9D96EACB0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6BB2D1-B32E-4A15-874F-DC17CAB2F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C2556D-21ED-4DCE-8FB6-929B59061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A6A1768-388A-4B24-82E4-9916CF10C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5F072B3-BBB5-4860-A569-644BFD435A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FA28070-1CAF-4C97-BE25-7C48FC38F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793972F-5551-4D16-ACE5-31E72EDD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9A4F28-5E04-4C31-B15E-3C372DD4E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947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B6257B-B06B-40B6-AA38-749654B7D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83725C6-009F-479A-AF71-B1056407D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AAFBDB1-D3B0-4FE9-B96F-33090A59F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6DBF02A-199D-46FA-ADCC-1C18FEEE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592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D55E8B1-9FD4-4F30-9C47-C6EE787F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91F115A-5576-487F-95A8-79444EE66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159B3E-F56F-46EA-92EE-B49B12A3C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111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056F01-64B1-4C52-B24D-A4AF52906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A8B7BE-A3D4-4CAC-9EE5-E3CD96100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C3CBB2-3085-44E0-B00E-C59227B2F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287BB0-44A4-49B6-B144-242A223F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6D4DDA-2A6E-42C7-B815-34CFC213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B363E9-739D-4625-9397-EF1BDD3D2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81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A5D257-1B1A-4A42-81F1-02ED43DDC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F015065-90C6-4C17-AEFD-68FA931FE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D1D8F2-D30D-4B73-82CE-DEF6795006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83A6E5-3D4A-4BBD-87A4-C0AE0269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B74F85-668B-4539-83EA-7A202C25A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D684E4-D843-443E-A90B-1463DE6A6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2504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58E1B4-8CBE-4199-BA96-185518852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308877-6163-4212-9FB6-B93D7195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1CC608-E655-48E8-9622-F82E75D1CD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5B3A3-0ACC-4765-86C4-58D08BCCE78F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0BE6C0-90C7-4CC2-9313-804842E93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F748FB-5F6F-4FA6-B62D-B5EA80B98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AD1CC-7634-4A5A-899E-EDD0461331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119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 ?><Relationships xmlns="http://schemas.openxmlformats.org/package/2006/relationships"><Relationship Id="rId3" Target="../media/image4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2.pn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2.png" Type="http://schemas.openxmlformats.org/officeDocument/2006/relationships/image"/><Relationship Id="rId1" Target="../slideLayouts/slideLayout1.xml" Type="http://schemas.openxmlformats.org/officeDocument/2006/relationships/slideLayout"/><Relationship Id="rId5" Target="../media/image11.jpg" Type="http://schemas.openxmlformats.org/officeDocument/2006/relationships/image"/><Relationship Id="rId4" Target="../media/image10.jp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2.pn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F50B6E8-915E-4F41-ABF7-F6ED45C05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32278"/>
            <a:ext cx="9144000" cy="1655762"/>
          </a:xfrm>
        </p:spPr>
        <p:txBody>
          <a:bodyPr>
            <a:noAutofit/>
          </a:bodyPr>
          <a:lstStyle/>
          <a:p>
            <a:r>
              <a:rPr lang="es-CL" sz="6000" dirty="0">
                <a:latin typeface="Bernard MT Condensed" panose="02050806060905020404" pitchFamily="18" charset="0"/>
              </a:rPr>
              <a:t>PUEBLOS ORIGINARIOS DE CHILE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93587D6-D733-4483-9CB5-EE7B94301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5349" y="2281324"/>
            <a:ext cx="5941299" cy="287839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6CB9C97-EF3C-4479-8285-C31BC1B3D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794" y="140815"/>
            <a:ext cx="1152686" cy="111934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CE9E32A-4488-4028-92BF-DD9AB0EDBB52}"/>
              </a:ext>
            </a:extLst>
          </p:cNvPr>
          <p:cNvSpPr txBox="1"/>
          <p:nvPr/>
        </p:nvSpPr>
        <p:spPr>
          <a:xfrm flipH="1">
            <a:off x="4247854" y="5500468"/>
            <a:ext cx="36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latin typeface="Bernard MT Condensed" panose="02050806060905020404" pitchFamily="18" charset="0"/>
              </a:rPr>
              <a:t>ACTIVDAD MEDIO MAYOR 2020</a:t>
            </a:r>
          </a:p>
        </p:txBody>
      </p:sp>
    </p:spTree>
    <p:extLst>
      <p:ext uri="{BB962C8B-B14F-4D97-AF65-F5344CB8AC3E}">
        <p14:creationId xmlns:p14="http://schemas.microsoft.com/office/powerpoint/2010/main" val="2581118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F50B6E8-915E-4F41-ABF7-F6ED45C05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32278"/>
            <a:ext cx="9144000" cy="600109"/>
          </a:xfrm>
        </p:spPr>
        <p:txBody>
          <a:bodyPr>
            <a:noAutofit/>
          </a:bodyPr>
          <a:lstStyle/>
          <a:p>
            <a:r>
              <a:rPr lang="es-CL" sz="3200" dirty="0">
                <a:latin typeface="Bernard MT Condensed" panose="02050806060905020404" pitchFamily="18" charset="0"/>
              </a:rPr>
              <a:t>APRENDIZAJE ESPERADO DE LA ACTIVIDAD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6CB9C97-EF3C-4479-8285-C31BC1B3D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94" y="140815"/>
            <a:ext cx="1152686" cy="1119344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CD6E9EB6-2C66-468C-BA77-520A922F3D90}"/>
              </a:ext>
            </a:extLst>
          </p:cNvPr>
          <p:cNvSpPr txBox="1"/>
          <p:nvPr/>
        </p:nvSpPr>
        <p:spPr>
          <a:xfrm>
            <a:off x="3046828" y="2086600"/>
            <a:ext cx="609834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2800" dirty="0">
                <a:solidFill>
                  <a:srgbClr val="FF0000"/>
                </a:solidFill>
                <a:latin typeface="Bernard MT Condensed" panose="02050806060905020404" pitchFamily="18" charset="0"/>
              </a:rPr>
              <a:t>OA 4. Reconocer sucesos significativos de su historia personal y familiar, en diversas situaciones, tales como: conversaciones familiares, relatos de un agente comunitario, visitas a lugares, observación de fotografías, entre otros.</a:t>
            </a:r>
          </a:p>
        </p:txBody>
      </p:sp>
    </p:spTree>
    <p:extLst>
      <p:ext uri="{BB962C8B-B14F-4D97-AF65-F5344CB8AC3E}">
        <p14:creationId xmlns:p14="http://schemas.microsoft.com/office/powerpoint/2010/main" val="1918288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F50B6E8-915E-4F41-ABF7-F6ED45C05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0747" y="1881553"/>
            <a:ext cx="4437798" cy="3094893"/>
          </a:xfrm>
        </p:spPr>
        <p:txBody>
          <a:bodyPr>
            <a:noAutofit/>
          </a:bodyPr>
          <a:lstStyle/>
          <a:p>
            <a:r>
              <a:rPr lang="es-CL" sz="4000" dirty="0">
                <a:latin typeface="Bernard MT Condensed" panose="02050806060905020404" pitchFamily="18" charset="0"/>
              </a:rPr>
              <a:t>Nuestros pueblos están en todo el país, se encuentran en la Zona Norte, Zona Centro y Zona Sur.</a:t>
            </a:r>
          </a:p>
          <a:p>
            <a:endParaRPr lang="es-CL" sz="2800" dirty="0">
              <a:latin typeface="Bernard MT Condensed" panose="02050806060905020404" pitchFamily="18" charset="0"/>
            </a:endParaRPr>
          </a:p>
          <a:p>
            <a:endParaRPr lang="es-CL" sz="2800" dirty="0">
              <a:latin typeface="Bernard MT Condensed" panose="02050806060905020404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5AAE89D-8CC3-4C22-BA75-5C3752426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0561" y="134670"/>
            <a:ext cx="3029537" cy="652818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C823F91-4C09-4053-A04E-2B629473FB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10" y="112547"/>
            <a:ext cx="1152244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697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F50B6E8-915E-4F41-ABF7-F6ED45C05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32278"/>
            <a:ext cx="9144000" cy="1655762"/>
          </a:xfrm>
        </p:spPr>
        <p:txBody>
          <a:bodyPr>
            <a:noAutofit/>
          </a:bodyPr>
          <a:lstStyle/>
          <a:p>
            <a:r>
              <a:rPr lang="es-CL" sz="6000" u="sng" dirty="0">
                <a:latin typeface="Bernard MT Condensed" panose="02050806060905020404" pitchFamily="18" charset="0"/>
              </a:rPr>
              <a:t>Las diferentes vestimentas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6CB9C97-EF3C-4479-8285-C31BC1B3D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94" y="140815"/>
            <a:ext cx="1152686" cy="111934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F6A57933-511E-4F2C-BA3D-F21B2EE233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731" y="1674403"/>
            <a:ext cx="8572500" cy="460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45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F50B6E8-915E-4F41-ABF7-F6ED45C05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32278"/>
            <a:ext cx="9144000" cy="600109"/>
          </a:xfrm>
        </p:spPr>
        <p:txBody>
          <a:bodyPr>
            <a:noAutofit/>
          </a:bodyPr>
          <a:lstStyle/>
          <a:p>
            <a:r>
              <a:rPr lang="es-CL" sz="3200" u="sng" dirty="0">
                <a:latin typeface="Bernard MT Condensed" panose="02050806060905020404" pitchFamily="18" charset="0"/>
              </a:rPr>
              <a:t>¿De qué se alimentaban algunos pueblos originarios?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6CB9C97-EF3C-4479-8285-C31BC1B3D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94" y="140815"/>
            <a:ext cx="1152686" cy="11193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3D7598E-A2EB-4344-85B4-83DE8D67A1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168" y="2166348"/>
            <a:ext cx="2753109" cy="402963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813E27E-EE80-46A0-9928-0E61D9D60900}"/>
              </a:ext>
            </a:extLst>
          </p:cNvPr>
          <p:cNvSpPr txBox="1"/>
          <p:nvPr/>
        </p:nvSpPr>
        <p:spPr>
          <a:xfrm>
            <a:off x="941438" y="1642473"/>
            <a:ext cx="1666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latin typeface="Bernard MT Condensed" panose="02050806060905020404" pitchFamily="18" charset="0"/>
              </a:rPr>
              <a:t>Zona Norte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98E0B87-AD05-4A4B-9D97-982DA33CFA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0584" y="2166348"/>
            <a:ext cx="2991267" cy="429637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5E17452-64A8-4479-BB9F-49D1A0FFE6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57966" y="2166348"/>
            <a:ext cx="2400635" cy="4525006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1428263-B3B9-4FA4-8FBF-890D638B9ADF}"/>
              </a:ext>
            </a:extLst>
          </p:cNvPr>
          <p:cNvSpPr txBox="1"/>
          <p:nvPr/>
        </p:nvSpPr>
        <p:spPr>
          <a:xfrm>
            <a:off x="5641258" y="1707491"/>
            <a:ext cx="1769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latin typeface="Bernard MT Condensed" panose="02050806060905020404" pitchFamily="18" charset="0"/>
              </a:rPr>
              <a:t>Zona Centro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AA20D5B-5611-4A25-BC84-40D2DC87767D}"/>
              </a:ext>
            </a:extLst>
          </p:cNvPr>
          <p:cNvSpPr txBox="1"/>
          <p:nvPr/>
        </p:nvSpPr>
        <p:spPr>
          <a:xfrm>
            <a:off x="9657321" y="1712936"/>
            <a:ext cx="1645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latin typeface="Bernard MT Condensed" panose="02050806060905020404" pitchFamily="18" charset="0"/>
              </a:rPr>
              <a:t>Zona Sur</a:t>
            </a:r>
          </a:p>
        </p:txBody>
      </p:sp>
    </p:spTree>
    <p:extLst>
      <p:ext uri="{BB962C8B-B14F-4D97-AF65-F5344CB8AC3E}">
        <p14:creationId xmlns:p14="http://schemas.microsoft.com/office/powerpoint/2010/main" val="8475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F50B6E8-915E-4F41-ABF7-F6ED45C05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76008"/>
            <a:ext cx="9144000" cy="600109"/>
          </a:xfrm>
        </p:spPr>
        <p:txBody>
          <a:bodyPr>
            <a:noAutofit/>
          </a:bodyPr>
          <a:lstStyle/>
          <a:p>
            <a:r>
              <a:rPr lang="es-CL" sz="3200" u="sng" dirty="0">
                <a:latin typeface="Bernard MT Condensed" panose="02050806060905020404" pitchFamily="18" charset="0"/>
              </a:rPr>
              <a:t>INSTRUMENTOS MUSICALES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6CB9C97-EF3C-4479-8285-C31BC1B3D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94" y="140815"/>
            <a:ext cx="1152686" cy="11193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6CFA51E-3CC8-421D-9BDC-349093D2F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621" y="2120526"/>
            <a:ext cx="3340605" cy="3439615"/>
          </a:xfrm>
          <a:prstGeom prst="rect">
            <a:avLst/>
          </a:prstGeom>
        </p:spPr>
      </p:pic>
      <p:pic>
        <p:nvPicPr>
          <p:cNvPr id="9" name="Imagen 8" descr="Imagen que contiene alimentos&#10;&#10;Descripción generada automáticamente">
            <a:extLst>
              <a:ext uri="{FF2B5EF4-FFF2-40B4-BE49-F238E27FC236}">
                <a16:creationId xmlns:a16="http://schemas.microsoft.com/office/drawing/2014/main" id="{D0BE826F-E525-44DF-A0AC-FE4AD92569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5" y="2120526"/>
            <a:ext cx="3384646" cy="3439615"/>
          </a:xfrm>
          <a:prstGeom prst="rect">
            <a:avLst/>
          </a:prstGeom>
        </p:spPr>
      </p:pic>
      <p:pic>
        <p:nvPicPr>
          <p:cNvPr id="11" name="Imagen 10" descr="Captura de pantalla de un celular con texto e imágenes&#10;&#10;Descripción generada automáticamente">
            <a:extLst>
              <a:ext uri="{FF2B5EF4-FFF2-40B4-BE49-F238E27FC236}">
                <a16:creationId xmlns:a16="http://schemas.microsoft.com/office/drawing/2014/main" id="{EB82019A-654B-4079-8D9F-07A27BA197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865" y="2120526"/>
            <a:ext cx="3120561" cy="343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389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F50B6E8-915E-4F41-ABF7-F6ED45C05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76008"/>
            <a:ext cx="9144000" cy="600109"/>
          </a:xfrm>
        </p:spPr>
        <p:txBody>
          <a:bodyPr>
            <a:noAutofit/>
          </a:bodyPr>
          <a:lstStyle/>
          <a:p>
            <a:r>
              <a:rPr lang="es-CL" sz="3200" u="sng" dirty="0">
                <a:latin typeface="Bernard MT Condensed" panose="02050806060905020404" pitchFamily="18" charset="0"/>
              </a:rPr>
              <a:t>PUEBLOS ORIGINARIOS DE NUESTRO PAIS.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6CB9C97-EF3C-4479-8285-C31BC1B3D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94" y="140815"/>
            <a:ext cx="1152686" cy="111934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B5E8DA1-82DD-474D-9602-025743E5745A}"/>
              </a:ext>
            </a:extLst>
          </p:cNvPr>
          <p:cNvSpPr txBox="1"/>
          <p:nvPr/>
        </p:nvSpPr>
        <p:spPr>
          <a:xfrm flipH="1">
            <a:off x="407963" y="1465234"/>
            <a:ext cx="635859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/>
              <a:t>¿</a:t>
            </a:r>
            <a:r>
              <a:rPr lang="es-CL" sz="3200" dirty="0">
                <a:latin typeface="Bernard MT Condensed" panose="02050806060905020404" pitchFamily="18" charset="0"/>
              </a:rPr>
              <a:t>Cuál de estos pueblos te gusto mas? Comparte con nosotras cual fue o si te gusto alguna vestimenta en especial o algún alimento.</a:t>
            </a:r>
          </a:p>
          <a:p>
            <a:r>
              <a:rPr lang="es-CL" sz="3200" dirty="0">
                <a:latin typeface="Bernard MT Condensed" panose="02050806060905020404" pitchFamily="18" charset="0"/>
              </a:rPr>
              <a:t>Envíanos una foto del Pueblo que mas te gusto y nosotras veremos sus fotitos.</a:t>
            </a:r>
          </a:p>
          <a:p>
            <a:r>
              <a:rPr lang="es-CL" sz="3200" dirty="0">
                <a:latin typeface="Bernard MT Condensed" panose="02050806060905020404" pitchFamily="18" charset="0"/>
              </a:rPr>
              <a:t>Les dejo un video para que vean en familia.</a:t>
            </a:r>
          </a:p>
          <a:p>
            <a:endParaRPr lang="es-CL" sz="3200" dirty="0">
              <a:latin typeface="Bernard MT Condensed" panose="02050806060905020404" pitchFamily="18" charset="0"/>
            </a:endParaRPr>
          </a:p>
          <a:p>
            <a:r>
              <a:rPr lang="es-CL" sz="3200" dirty="0">
                <a:latin typeface="Bernard MT Condensed" panose="02050806060905020404" pitchFamily="18" charset="0"/>
              </a:rPr>
              <a:t>NOS VEMOS!!!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D7B01A9-6B13-4EB8-9179-123C9959E00A}"/>
              </a:ext>
            </a:extLst>
          </p:cNvPr>
          <p:cNvSpPr txBox="1"/>
          <p:nvPr/>
        </p:nvSpPr>
        <p:spPr>
          <a:xfrm>
            <a:off x="7288567" y="2967335"/>
            <a:ext cx="41581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400" dirty="0">
                <a:solidFill>
                  <a:srgbClr val="002060"/>
                </a:solidFill>
              </a:rPr>
              <a:t>https://youtu.be/xDjPqnlKE-s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206F997-E3FB-4E25-9B4E-C989860E8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1" y="3973613"/>
            <a:ext cx="5202190" cy="231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851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161</Words>
  <Application>Microsoft Office PowerPoint</Application>
  <PresentationFormat>Panorámica</PresentationFormat>
  <Paragraphs>18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Bernard MT Condensed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 Andrea Ayala Ponce</dc:creator>
  <cp:lastModifiedBy>Carolina Andrea Ayala Ponce</cp:lastModifiedBy>
  <cp:revision>8</cp:revision>
  <dcterms:created xsi:type="dcterms:W3CDTF">2020-06-29T21:47:43Z</dcterms:created>
  <dcterms:modified xsi:type="dcterms:W3CDTF">2020-06-29T23:08:07Z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868369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