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7379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184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792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566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9816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6748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372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7549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26637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127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267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AFCA3-A33A-4C29-8DAD-049B7E3682F7}" type="datetimeFigureOut">
              <a:rPr lang="es-CL" smtClean="0"/>
              <a:t>12-07-2020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6A3B5-86E7-42E4-82D5-2FED2B6206C2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940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0"/>
            <a:ext cx="8953500" cy="750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n 2">
            <a:extLst>
              <a:ext uri="{FF2B5EF4-FFF2-40B4-BE49-F238E27FC236}">
                <a16:creationId xmlns:a16="http://schemas.microsoft.com/office/drawing/2014/main" id="{9554D8C9-C9D8-4732-B1E6-E6DDF4F85CF5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655676" y="1371228"/>
            <a:ext cx="5832648" cy="1296144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1363434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04" y="1600200"/>
            <a:ext cx="539899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8504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04" y="1600200"/>
            <a:ext cx="539899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787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04" y="1600200"/>
            <a:ext cx="539899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0000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04" y="1600200"/>
            <a:ext cx="539899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7053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04" y="1600200"/>
            <a:ext cx="539899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60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504" y="1600200"/>
            <a:ext cx="539899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0900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SONDA</dc:creator>
  <cp:lastModifiedBy>China</cp:lastModifiedBy>
  <cp:revision>2</cp:revision>
  <dcterms:created xsi:type="dcterms:W3CDTF">2020-06-22T21:57:48Z</dcterms:created>
  <dcterms:modified xsi:type="dcterms:W3CDTF">2020-07-12T20:30:50Z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642863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