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179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655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762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805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25347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450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644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677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109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C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56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480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309493-64BA-495C-8F55-40C0F1CCB0A3}" type="datetimeFigureOut">
              <a:rPr lang="es-CL" smtClean="0"/>
              <a:t>16-08-2020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F036809-6EB8-4FE5-8A64-82962B7B6BE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423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0E160-40BA-4873-BF20-9298C88FC1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Reforzamiento de  Motricidad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1A0706-FDB8-48F2-B4CF-E02131B9D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708" y="4910662"/>
            <a:ext cx="9070848" cy="457201"/>
          </a:xfrm>
        </p:spPr>
        <p:txBody>
          <a:bodyPr>
            <a:normAutofit/>
          </a:bodyPr>
          <a:lstStyle/>
          <a:p>
            <a:r>
              <a:rPr lang="es-CL" dirty="0"/>
              <a:t>AREA NEEP</a:t>
            </a:r>
          </a:p>
        </p:txBody>
      </p:sp>
      <p:pic>
        <p:nvPicPr>
          <p:cNvPr id="5" name="4 Imagen" descr="D:\Corporación Educacional SEGVAL\SmallLogo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017478" y="1130398"/>
            <a:ext cx="2076082" cy="84582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26F9DE-E1FB-48B2-A57C-D6BF6D433029}"/>
              </a:ext>
            </a:extLst>
          </p:cNvPr>
          <p:cNvSpPr txBox="1"/>
          <p:nvPr/>
        </p:nvSpPr>
        <p:spPr>
          <a:xfrm>
            <a:off x="9324622" y="6208889"/>
            <a:ext cx="2420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/>
              <a:t>Ps</a:t>
            </a:r>
            <a:r>
              <a:rPr lang="es-CL" dirty="0"/>
              <a:t>. </a:t>
            </a:r>
            <a:r>
              <a:rPr lang="es-CL" dirty="0" err="1"/>
              <a:t>Marieth</a:t>
            </a:r>
            <a:r>
              <a:rPr lang="es-CL" dirty="0"/>
              <a:t> Espinoza</a:t>
            </a:r>
          </a:p>
          <a:p>
            <a:r>
              <a:rPr lang="es-CL" dirty="0"/>
              <a:t>    Eva Villagra</a:t>
            </a:r>
          </a:p>
        </p:txBody>
      </p:sp>
    </p:spTree>
    <p:extLst>
      <p:ext uri="{BB962C8B-B14F-4D97-AF65-F5344CB8AC3E}">
        <p14:creationId xmlns:p14="http://schemas.microsoft.com/office/powerpoint/2010/main" val="202156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6780BA-FDE4-4B3E-8EC6-55AE6E235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112520"/>
            <a:ext cx="11338560" cy="1386840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Junto con saludar y esperando que se encuentren bien en familia, queremos entregar algunas recomendaciones y sugerencias de actividades para que su hija (o) pueda realizar durante el periodo de cuarentena preventiva y, de esta manera, afianzar algunas su motricidad fina.</a:t>
            </a:r>
          </a:p>
        </p:txBody>
      </p:sp>
      <p:pic>
        <p:nvPicPr>
          <p:cNvPr id="1026" name="Picture 2" descr="MULTIMODALIDAD: BIENVENIDOS">
            <a:extLst>
              <a:ext uri="{FF2B5EF4-FFF2-40B4-BE49-F238E27FC236}">
                <a16:creationId xmlns:a16="http://schemas.microsoft.com/office/drawing/2014/main" id="{C91A3CAE-09CD-447D-B20C-7F03195FC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463" y="3429000"/>
            <a:ext cx="3797073" cy="280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: esquinas diagonales redondeadas 3">
            <a:extLst>
              <a:ext uri="{FF2B5EF4-FFF2-40B4-BE49-F238E27FC236}">
                <a16:creationId xmlns:a16="http://schemas.microsoft.com/office/drawing/2014/main" id="{025ABFAF-91F7-4EF1-B037-750D3853F69C}"/>
              </a:ext>
            </a:extLst>
          </p:cNvPr>
          <p:cNvSpPr/>
          <p:nvPr/>
        </p:nvSpPr>
        <p:spPr>
          <a:xfrm>
            <a:off x="304800" y="929640"/>
            <a:ext cx="11597640" cy="1965960"/>
          </a:xfrm>
          <a:prstGeom prst="round2Diag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764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300AE-A318-4421-B1B3-871DE2E92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Tomar el lápiz de manera correcta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B8031-D5CC-4BF0-A0D6-CCA9EB7F6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adulto modela como tomar el lápiz al realizar trazos</a:t>
            </a:r>
          </a:p>
          <a:p>
            <a:r>
              <a:rPr lang="es-CL" dirty="0"/>
              <a:t>La niña o el niño realiza lo observado</a:t>
            </a:r>
          </a:p>
          <a:p>
            <a:r>
              <a:rPr lang="es-CL" dirty="0"/>
              <a:t>Nombrar y practicar con tres tipos de lápices (lápiz cera, lápiz de madera, lápiz marcador)</a:t>
            </a:r>
          </a:p>
          <a:p>
            <a:r>
              <a:rPr lang="es-CL" dirty="0"/>
              <a:t>Practicar todos los días.</a:t>
            </a:r>
          </a:p>
          <a:p>
            <a:r>
              <a:rPr lang="es-CL" dirty="0"/>
              <a:t>Apoyo visual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8732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F5FF82B-6C03-420F-B6D3-44FE22F43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676" y="133993"/>
            <a:ext cx="9329351" cy="670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02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236A39A-2293-4AFD-A330-3BA33E945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924" y="196292"/>
            <a:ext cx="9646151" cy="646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2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03644EA-ADD9-4AB3-AC2A-650258437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230" y="123568"/>
            <a:ext cx="9792322" cy="657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197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F908F-1BEF-4ED4-8BDB-76FB40DA4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368" y="385531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Estas mismas plantillas las puedes realizar en diferentes modalidades:</a:t>
            </a:r>
          </a:p>
        </p:txBody>
      </p:sp>
      <p:pic>
        <p:nvPicPr>
          <p:cNvPr id="2050" name="Picture 2" descr="Pre-escritura y Lectoescritura con Plastilina - Club Peques ...">
            <a:extLst>
              <a:ext uri="{FF2B5EF4-FFF2-40B4-BE49-F238E27FC236}">
                <a16:creationId xmlns:a16="http://schemas.microsoft.com/office/drawing/2014/main" id="{52A0D4C2-DF9E-4143-BF7B-DA2EDF6B5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88" y="1056503"/>
            <a:ext cx="4657878" cy="232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C6C2CCB3-4DCD-461D-B773-9570ACF0E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1056503"/>
            <a:ext cx="3135012" cy="418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30 Atividades para fazer em sala de aula - Aluno On | Grafismo ...">
            <a:extLst>
              <a:ext uri="{FF2B5EF4-FFF2-40B4-BE49-F238E27FC236}">
                <a16:creationId xmlns:a16="http://schemas.microsoft.com/office/drawing/2014/main" id="{DD4B4A69-05E7-4A78-BD44-45C14F442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032" y="3546389"/>
            <a:ext cx="4115937" cy="308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619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115</TotalTime>
  <Words>119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Savon</vt:lpstr>
      <vt:lpstr>Reforzamiento de  Motricidad </vt:lpstr>
      <vt:lpstr>PowerPoint Presentation</vt:lpstr>
      <vt:lpstr>Tomar el lápiz de manera correcta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Reforzamiento de la autonomía y  comunicación</dc:title>
  <dc:creator>Windows 10</dc:creator>
  <cp:lastModifiedBy>China</cp:lastModifiedBy>
  <cp:revision>16</cp:revision>
  <dcterms:created xsi:type="dcterms:W3CDTF">2020-04-30T19:40:28Z</dcterms:created>
  <dcterms:modified xsi:type="dcterms:W3CDTF">2020-08-16T14:57:41Z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224354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